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6"/>
  </p:notesMasterIdLst>
  <p:handoutMasterIdLst>
    <p:handoutMasterId r:id="rId7"/>
  </p:handoutMasterIdLst>
  <p:sldIdLst>
    <p:sldId id="256" r:id="rId3"/>
    <p:sldId id="3464" r:id="rId4"/>
    <p:sldId id="3465" r:id="rId5"/>
  </p:sldIdLst>
  <p:sldSz cx="12195175" cy="6859588"/>
  <p:notesSz cx="6797675" cy="9926638"/>
  <p:defaultTextStyle>
    <a:defPPr>
      <a:defRPr lang="de-DE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1" userDrawn="1">
          <p15:clr>
            <a:srgbClr val="A4A3A4"/>
          </p15:clr>
        </p15:guide>
        <p15:guide id="3" orient="horz" pos="2161" userDrawn="1">
          <p15:clr>
            <a:srgbClr val="A4A3A4"/>
          </p15:clr>
        </p15:guide>
        <p15:guide id="4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9400"/>
    <a:srgbClr val="7F7F7F"/>
    <a:srgbClr val="005AA1"/>
    <a:srgbClr val="BC2A33"/>
    <a:srgbClr val="006039"/>
    <a:srgbClr val="E53138"/>
    <a:srgbClr val="999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8EAB60-F1DB-4ECC-B13D-A70CC1B0FABC}" v="1" dt="2024-08-14T05:39:49.4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86486" autoAdjust="0"/>
  </p:normalViewPr>
  <p:slideViewPr>
    <p:cSldViewPr>
      <p:cViewPr>
        <p:scale>
          <a:sx n="100" d="100"/>
          <a:sy n="100" d="100"/>
        </p:scale>
        <p:origin x="4266" y="918"/>
      </p:cViewPr>
      <p:guideLst>
        <p:guide orient="horz" pos="2160"/>
        <p:guide pos="2881"/>
        <p:guide orient="horz" pos="2161"/>
        <p:guide pos="3841"/>
      </p:guideLst>
    </p:cSldViewPr>
  </p:slideViewPr>
  <p:outlineViewPr>
    <p:cViewPr>
      <p:scale>
        <a:sx n="33" d="100"/>
        <a:sy n="33" d="100"/>
      </p:scale>
      <p:origin x="0" y="-8525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>
      <p:cViewPr varScale="1">
        <p:scale>
          <a:sx n="110" d="100"/>
          <a:sy n="110" d="100"/>
        </p:scale>
        <p:origin x="7926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lrich Gnewuch" userId="e8a70c61da9d9d21" providerId="LiveId" clId="{2EB245FF-9C09-4E31-80B4-E4CBDF0A8B01}"/>
    <pc:docChg chg="undo custSel addSld modSld sldOrd">
      <pc:chgData name="Ulrich Gnewuch" userId="e8a70c61da9d9d21" providerId="LiveId" clId="{2EB245FF-9C09-4E31-80B4-E4CBDF0A8B01}" dt="2024-07-03T07:30:41.407" v="92" actId="1076"/>
      <pc:docMkLst>
        <pc:docMk/>
      </pc:docMkLst>
      <pc:sldChg chg="modSp mod">
        <pc:chgData name="Ulrich Gnewuch" userId="e8a70c61da9d9d21" providerId="LiveId" clId="{2EB245FF-9C09-4E31-80B4-E4CBDF0A8B01}" dt="2024-07-03T06:45:12.979" v="4" actId="20577"/>
        <pc:sldMkLst>
          <pc:docMk/>
          <pc:sldMk cId="1135826340" sldId="256"/>
        </pc:sldMkLst>
        <pc:spChg chg="mod">
          <ac:chgData name="Ulrich Gnewuch" userId="e8a70c61da9d9d21" providerId="LiveId" clId="{2EB245FF-9C09-4E31-80B4-E4CBDF0A8B01}" dt="2024-07-03T06:45:12.979" v="4" actId="20577"/>
          <ac:spMkLst>
            <pc:docMk/>
            <pc:sldMk cId="1135826340" sldId="256"/>
            <ac:spMk id="2" creationId="{34D25914-E9F2-7980-533D-AB4F57E8E8B8}"/>
          </ac:spMkLst>
        </pc:spChg>
      </pc:sldChg>
      <pc:sldChg chg="addSp delSp modSp mod">
        <pc:chgData name="Ulrich Gnewuch" userId="e8a70c61da9d9d21" providerId="LiveId" clId="{2EB245FF-9C09-4E31-80B4-E4CBDF0A8B01}" dt="2024-07-03T07:30:41.407" v="92" actId="1076"/>
        <pc:sldMkLst>
          <pc:docMk/>
          <pc:sldMk cId="2851628558" sldId="3446"/>
        </pc:sldMkLst>
        <pc:spChg chg="add mod">
          <ac:chgData name="Ulrich Gnewuch" userId="e8a70c61da9d9d21" providerId="LiveId" clId="{2EB245FF-9C09-4E31-80B4-E4CBDF0A8B01}" dt="2024-07-03T07:30:35.519" v="91" actId="164"/>
          <ac:spMkLst>
            <pc:docMk/>
            <pc:sldMk cId="2851628558" sldId="3446"/>
            <ac:spMk id="14" creationId="{A71BE045-DF15-9299-C452-FEB544144127}"/>
          </ac:spMkLst>
        </pc:spChg>
        <pc:spChg chg="mod">
          <ac:chgData name="Ulrich Gnewuch" userId="e8a70c61da9d9d21" providerId="LiveId" clId="{2EB245FF-9C09-4E31-80B4-E4CBDF0A8B01}" dt="2024-07-03T07:24:51.873" v="12" actId="20577"/>
          <ac:spMkLst>
            <pc:docMk/>
            <pc:sldMk cId="2851628558" sldId="3446"/>
            <ac:spMk id="19" creationId="{EEE15853-C1C0-C1D1-3239-F61C6D315742}"/>
          </ac:spMkLst>
        </pc:spChg>
        <pc:spChg chg="mod">
          <ac:chgData name="Ulrich Gnewuch" userId="e8a70c61da9d9d21" providerId="LiveId" clId="{2EB245FF-9C09-4E31-80B4-E4CBDF0A8B01}" dt="2024-07-03T07:29:49.238" v="84" actId="1076"/>
          <ac:spMkLst>
            <pc:docMk/>
            <pc:sldMk cId="2851628558" sldId="3446"/>
            <ac:spMk id="32" creationId="{121A2AE4-2374-99E9-E50E-E5B921B49AC1}"/>
          </ac:spMkLst>
        </pc:spChg>
        <pc:spChg chg="del mod">
          <ac:chgData name="Ulrich Gnewuch" userId="e8a70c61da9d9d21" providerId="LiveId" clId="{2EB245FF-9C09-4E31-80B4-E4CBDF0A8B01}" dt="2024-07-03T07:28:57.938" v="64" actId="478"/>
          <ac:spMkLst>
            <pc:docMk/>
            <pc:sldMk cId="2851628558" sldId="3446"/>
            <ac:spMk id="51" creationId="{3EFE4A2F-6289-86A1-4D2D-EC1F77275225}"/>
          </ac:spMkLst>
        </pc:spChg>
        <pc:grpChg chg="add mod">
          <ac:chgData name="Ulrich Gnewuch" userId="e8a70c61da9d9d21" providerId="LiveId" clId="{2EB245FF-9C09-4E31-80B4-E4CBDF0A8B01}" dt="2024-07-03T07:30:41.407" v="92" actId="1076"/>
          <ac:grpSpMkLst>
            <pc:docMk/>
            <pc:sldMk cId="2851628558" sldId="3446"/>
            <ac:grpSpMk id="15" creationId="{EFC9B60E-3CA8-8678-5416-26FB33DD7483}"/>
          </ac:grpSpMkLst>
        </pc:grpChg>
        <pc:picChg chg="add del mod">
          <ac:chgData name="Ulrich Gnewuch" userId="e8a70c61da9d9d21" providerId="LiveId" clId="{2EB245FF-9C09-4E31-80B4-E4CBDF0A8B01}" dt="2024-07-03T07:29:46.254" v="82" actId="478"/>
          <ac:picMkLst>
            <pc:docMk/>
            <pc:sldMk cId="2851628558" sldId="3446"/>
            <ac:picMk id="2" creationId="{945332EF-44EE-E77E-8061-FF432E5E5D92}"/>
          </ac:picMkLst>
        </pc:picChg>
        <pc:picChg chg="del mod modCrop">
          <ac:chgData name="Ulrich Gnewuch" userId="e8a70c61da9d9d21" providerId="LiveId" clId="{2EB245FF-9C09-4E31-80B4-E4CBDF0A8B01}" dt="2024-07-03T07:29:13.464" v="66" actId="21"/>
          <ac:picMkLst>
            <pc:docMk/>
            <pc:sldMk cId="2851628558" sldId="3446"/>
            <ac:picMk id="6" creationId="{87299CFD-7BE8-2467-2849-00222ECE1446}"/>
          </ac:picMkLst>
        </pc:picChg>
        <pc:picChg chg="add mod">
          <ac:chgData name="Ulrich Gnewuch" userId="e8a70c61da9d9d21" providerId="LiveId" clId="{2EB245FF-9C09-4E31-80B4-E4CBDF0A8B01}" dt="2024-07-03T07:30:35.519" v="91" actId="164"/>
          <ac:picMkLst>
            <pc:docMk/>
            <pc:sldMk cId="2851628558" sldId="3446"/>
            <ac:picMk id="7" creationId="{9972C601-3A19-CBA5-0B46-52183730B66D}"/>
          </ac:picMkLst>
        </pc:picChg>
        <pc:picChg chg="add mod">
          <ac:chgData name="Ulrich Gnewuch" userId="e8a70c61da9d9d21" providerId="LiveId" clId="{2EB245FF-9C09-4E31-80B4-E4CBDF0A8B01}" dt="2024-07-03T07:30:35.519" v="91" actId="164"/>
          <ac:picMkLst>
            <pc:docMk/>
            <pc:sldMk cId="2851628558" sldId="3446"/>
            <ac:picMk id="8" creationId="{3244AABD-129B-F83A-9A37-59A9930D647E}"/>
          </ac:picMkLst>
        </pc:picChg>
        <pc:picChg chg="add mod">
          <ac:chgData name="Ulrich Gnewuch" userId="e8a70c61da9d9d21" providerId="LiveId" clId="{2EB245FF-9C09-4E31-80B4-E4CBDF0A8B01}" dt="2024-07-03T07:30:35.519" v="91" actId="164"/>
          <ac:picMkLst>
            <pc:docMk/>
            <pc:sldMk cId="2851628558" sldId="3446"/>
            <ac:picMk id="9" creationId="{289A9CDC-ACAF-F242-DD64-1477D32B87AC}"/>
          </ac:picMkLst>
        </pc:picChg>
        <pc:picChg chg="add mod">
          <ac:chgData name="Ulrich Gnewuch" userId="e8a70c61da9d9d21" providerId="LiveId" clId="{2EB245FF-9C09-4E31-80B4-E4CBDF0A8B01}" dt="2024-07-03T07:30:35.519" v="91" actId="164"/>
          <ac:picMkLst>
            <pc:docMk/>
            <pc:sldMk cId="2851628558" sldId="3446"/>
            <ac:picMk id="10" creationId="{1FD87852-EF6D-1B72-2F7B-110A52CEB2C9}"/>
          </ac:picMkLst>
        </pc:picChg>
        <pc:picChg chg="add mod">
          <ac:chgData name="Ulrich Gnewuch" userId="e8a70c61da9d9d21" providerId="LiveId" clId="{2EB245FF-9C09-4E31-80B4-E4CBDF0A8B01}" dt="2024-07-03T07:30:35.519" v="91" actId="164"/>
          <ac:picMkLst>
            <pc:docMk/>
            <pc:sldMk cId="2851628558" sldId="3446"/>
            <ac:picMk id="11" creationId="{7F405FC2-E4DC-D190-0057-BAB5EE22D809}"/>
          </ac:picMkLst>
        </pc:picChg>
        <pc:picChg chg="add mod">
          <ac:chgData name="Ulrich Gnewuch" userId="e8a70c61da9d9d21" providerId="LiveId" clId="{2EB245FF-9C09-4E31-80B4-E4CBDF0A8B01}" dt="2024-07-03T07:30:35.519" v="91" actId="164"/>
          <ac:picMkLst>
            <pc:docMk/>
            <pc:sldMk cId="2851628558" sldId="3446"/>
            <ac:picMk id="12" creationId="{4861F5ED-2D40-5A19-DC3F-A9C855901562}"/>
          </ac:picMkLst>
        </pc:picChg>
        <pc:picChg chg="add mod">
          <ac:chgData name="Ulrich Gnewuch" userId="e8a70c61da9d9d21" providerId="LiveId" clId="{2EB245FF-9C09-4E31-80B4-E4CBDF0A8B01}" dt="2024-07-03T07:30:35.519" v="91" actId="164"/>
          <ac:picMkLst>
            <pc:docMk/>
            <pc:sldMk cId="2851628558" sldId="3446"/>
            <ac:picMk id="13" creationId="{87299CFD-7BE8-2467-2849-00222ECE1446}"/>
          </ac:picMkLst>
        </pc:picChg>
        <pc:picChg chg="del mod modCrop">
          <ac:chgData name="Ulrich Gnewuch" userId="e8a70c61da9d9d21" providerId="LiveId" clId="{2EB245FF-9C09-4E31-80B4-E4CBDF0A8B01}" dt="2024-07-03T07:29:13.464" v="66" actId="21"/>
          <ac:picMkLst>
            <pc:docMk/>
            <pc:sldMk cId="2851628558" sldId="3446"/>
            <ac:picMk id="36" creationId="{9972C601-3A19-CBA5-0B46-52183730B66D}"/>
          </ac:picMkLst>
        </pc:picChg>
        <pc:picChg chg="del mod modCrop">
          <ac:chgData name="Ulrich Gnewuch" userId="e8a70c61da9d9d21" providerId="LiveId" clId="{2EB245FF-9C09-4E31-80B4-E4CBDF0A8B01}" dt="2024-07-03T07:29:13.464" v="66" actId="21"/>
          <ac:picMkLst>
            <pc:docMk/>
            <pc:sldMk cId="2851628558" sldId="3446"/>
            <ac:picMk id="39" creationId="{3244AABD-129B-F83A-9A37-59A9930D647E}"/>
          </ac:picMkLst>
        </pc:picChg>
        <pc:picChg chg="del mod modCrop">
          <ac:chgData name="Ulrich Gnewuch" userId="e8a70c61da9d9d21" providerId="LiveId" clId="{2EB245FF-9C09-4E31-80B4-E4CBDF0A8B01}" dt="2024-07-03T07:29:13.464" v="66" actId="21"/>
          <ac:picMkLst>
            <pc:docMk/>
            <pc:sldMk cId="2851628558" sldId="3446"/>
            <ac:picMk id="43" creationId="{289A9CDC-ACAF-F242-DD64-1477D32B87AC}"/>
          </ac:picMkLst>
        </pc:picChg>
        <pc:picChg chg="del mod modCrop">
          <ac:chgData name="Ulrich Gnewuch" userId="e8a70c61da9d9d21" providerId="LiveId" clId="{2EB245FF-9C09-4E31-80B4-E4CBDF0A8B01}" dt="2024-07-03T07:29:13.464" v="66" actId="21"/>
          <ac:picMkLst>
            <pc:docMk/>
            <pc:sldMk cId="2851628558" sldId="3446"/>
            <ac:picMk id="45" creationId="{1FD87852-EF6D-1B72-2F7B-110A52CEB2C9}"/>
          </ac:picMkLst>
        </pc:picChg>
        <pc:picChg chg="del mod modCrop">
          <ac:chgData name="Ulrich Gnewuch" userId="e8a70c61da9d9d21" providerId="LiveId" clId="{2EB245FF-9C09-4E31-80B4-E4CBDF0A8B01}" dt="2024-07-03T07:29:13.464" v="66" actId="21"/>
          <ac:picMkLst>
            <pc:docMk/>
            <pc:sldMk cId="2851628558" sldId="3446"/>
            <ac:picMk id="47" creationId="{7F405FC2-E4DC-D190-0057-BAB5EE22D809}"/>
          </ac:picMkLst>
        </pc:picChg>
        <pc:picChg chg="del mod modCrop">
          <ac:chgData name="Ulrich Gnewuch" userId="e8a70c61da9d9d21" providerId="LiveId" clId="{2EB245FF-9C09-4E31-80B4-E4CBDF0A8B01}" dt="2024-07-03T07:29:13.464" v="66" actId="21"/>
          <ac:picMkLst>
            <pc:docMk/>
            <pc:sldMk cId="2851628558" sldId="3446"/>
            <ac:picMk id="50" creationId="{4861F5ED-2D40-5A19-DC3F-A9C855901562}"/>
          </ac:picMkLst>
        </pc:picChg>
      </pc:sldChg>
      <pc:sldChg chg="delSp mod">
        <pc:chgData name="Ulrich Gnewuch" userId="e8a70c61da9d9d21" providerId="LiveId" clId="{2EB245FF-9C09-4E31-80B4-E4CBDF0A8B01}" dt="2024-07-03T06:45:43.467" v="8" actId="478"/>
        <pc:sldMkLst>
          <pc:docMk/>
          <pc:sldMk cId="1441529930" sldId="3447"/>
        </pc:sldMkLst>
        <pc:spChg chg="del">
          <ac:chgData name="Ulrich Gnewuch" userId="e8a70c61da9d9d21" providerId="LiveId" clId="{2EB245FF-9C09-4E31-80B4-E4CBDF0A8B01}" dt="2024-07-03T06:45:43.467" v="8" actId="478"/>
          <ac:spMkLst>
            <pc:docMk/>
            <pc:sldMk cId="1441529930" sldId="3447"/>
            <ac:spMk id="34" creationId="{CD5BC053-2EB7-7EE2-789A-E88CEC28D045}"/>
          </ac:spMkLst>
        </pc:spChg>
        <pc:spChg chg="del">
          <ac:chgData name="Ulrich Gnewuch" userId="e8a70c61da9d9d21" providerId="LiveId" clId="{2EB245FF-9C09-4E31-80B4-E4CBDF0A8B01}" dt="2024-07-03T06:45:43.467" v="8" actId="478"/>
          <ac:spMkLst>
            <pc:docMk/>
            <pc:sldMk cId="1441529930" sldId="3447"/>
            <ac:spMk id="36" creationId="{34F7D963-BF4E-276E-A41B-8D6B78D8F54E}"/>
          </ac:spMkLst>
        </pc:spChg>
        <pc:spChg chg="del">
          <ac:chgData name="Ulrich Gnewuch" userId="e8a70c61da9d9d21" providerId="LiveId" clId="{2EB245FF-9C09-4E31-80B4-E4CBDF0A8B01}" dt="2024-07-03T06:45:43.467" v="8" actId="478"/>
          <ac:spMkLst>
            <pc:docMk/>
            <pc:sldMk cId="1441529930" sldId="3447"/>
            <ac:spMk id="40" creationId="{0BA14098-76EC-9C0C-630B-1251DEC93BD2}"/>
          </ac:spMkLst>
        </pc:spChg>
        <pc:spChg chg="del">
          <ac:chgData name="Ulrich Gnewuch" userId="e8a70c61da9d9d21" providerId="LiveId" clId="{2EB245FF-9C09-4E31-80B4-E4CBDF0A8B01}" dt="2024-07-03T06:45:43.467" v="8" actId="478"/>
          <ac:spMkLst>
            <pc:docMk/>
            <pc:sldMk cId="1441529930" sldId="3447"/>
            <ac:spMk id="41" creationId="{A411F603-762E-A2BA-1E10-0114BF8A1FCA}"/>
          </ac:spMkLst>
        </pc:spChg>
        <pc:picChg chg="del">
          <ac:chgData name="Ulrich Gnewuch" userId="e8a70c61da9d9d21" providerId="LiveId" clId="{2EB245FF-9C09-4E31-80B4-E4CBDF0A8B01}" dt="2024-07-03T06:45:43.467" v="8" actId="478"/>
          <ac:picMkLst>
            <pc:docMk/>
            <pc:sldMk cId="1441529930" sldId="3447"/>
            <ac:picMk id="37" creationId="{12FA7570-A15E-F6E8-DA8A-337E79BF0A37}"/>
          </ac:picMkLst>
        </pc:picChg>
        <pc:picChg chg="del">
          <ac:chgData name="Ulrich Gnewuch" userId="e8a70c61da9d9d21" providerId="LiveId" clId="{2EB245FF-9C09-4E31-80B4-E4CBDF0A8B01}" dt="2024-07-03T06:45:43.467" v="8" actId="478"/>
          <ac:picMkLst>
            <pc:docMk/>
            <pc:sldMk cId="1441529930" sldId="3447"/>
            <ac:picMk id="46" creationId="{F8E2206A-4CEB-DA70-3702-03F20FBF83CE}"/>
          </ac:picMkLst>
        </pc:picChg>
      </pc:sldChg>
      <pc:sldChg chg="add ord">
        <pc:chgData name="Ulrich Gnewuch" userId="e8a70c61da9d9d21" providerId="LiveId" clId="{2EB245FF-9C09-4E31-80B4-E4CBDF0A8B01}" dt="2024-07-03T06:45:40.099" v="7"/>
        <pc:sldMkLst>
          <pc:docMk/>
          <pc:sldMk cId="152458206" sldId="3460"/>
        </pc:sldMkLst>
      </pc:sldChg>
    </pc:docChg>
  </pc:docChgLst>
  <pc:docChgLst>
    <pc:chgData name="Ulrich Gnewuch" userId="e8a70c61da9d9d21" providerId="LiveId" clId="{392BA9DE-F0A3-45DD-8020-08F14F2474D2}"/>
    <pc:docChg chg="undo custSel addSld delSld modSld sldOrd delMainMaster addSection delSection modSection">
      <pc:chgData name="Ulrich Gnewuch" userId="e8a70c61da9d9d21" providerId="LiveId" clId="{392BA9DE-F0A3-45DD-8020-08F14F2474D2}" dt="2024-01-08T16:15:48.931" v="8240" actId="729"/>
      <pc:docMkLst>
        <pc:docMk/>
      </pc:docMkLst>
      <pc:sldChg chg="addSp delSp modSp add del mod modTransition modNotesTx">
        <pc:chgData name="Ulrich Gnewuch" userId="e8a70c61da9d9d21" providerId="LiveId" clId="{392BA9DE-F0A3-45DD-8020-08F14F2474D2}" dt="2024-01-08T16:15:45.465" v="8239" actId="1038"/>
        <pc:sldMkLst>
          <pc:docMk/>
          <pc:sldMk cId="1135826340" sldId="256"/>
        </pc:sldMkLst>
        <pc:spChg chg="mod">
          <ac:chgData name="Ulrich Gnewuch" userId="e8a70c61da9d9d21" providerId="LiveId" clId="{392BA9DE-F0A3-45DD-8020-08F14F2474D2}" dt="2024-01-08T12:18:53.708" v="8064" actId="255"/>
          <ac:spMkLst>
            <pc:docMk/>
            <pc:sldMk cId="1135826340" sldId="256"/>
            <ac:spMk id="6" creationId="{00000000-0000-0000-0000-000000000000}"/>
          </ac:spMkLst>
        </pc:spChg>
        <pc:picChg chg="add del mod">
          <ac:chgData name="Ulrich Gnewuch" userId="e8a70c61da9d9d21" providerId="LiveId" clId="{392BA9DE-F0A3-45DD-8020-08F14F2474D2}" dt="2024-01-08T13:11:32.915" v="8201"/>
          <ac:picMkLst>
            <pc:docMk/>
            <pc:sldMk cId="1135826340" sldId="256"/>
            <ac:picMk id="5" creationId="{69301C40-89E9-6E68-46E7-2A374390E28A}"/>
          </ac:picMkLst>
        </pc:picChg>
        <pc:picChg chg="add mod">
          <ac:chgData name="Ulrich Gnewuch" userId="e8a70c61da9d9d21" providerId="LiveId" clId="{392BA9DE-F0A3-45DD-8020-08F14F2474D2}" dt="2024-01-08T16:15:45.465" v="8239" actId="1038"/>
          <ac:picMkLst>
            <pc:docMk/>
            <pc:sldMk cId="1135826340" sldId="256"/>
            <ac:picMk id="8" creationId="{C8B0416B-7D2D-1980-0696-3E8681E0650D}"/>
          </ac:picMkLst>
        </pc:picChg>
      </pc:sldChg>
      <pc:sldChg chg="add del mod modShow">
        <pc:chgData name="Ulrich Gnewuch" userId="e8a70c61da9d9d21" providerId="LiveId" clId="{392BA9DE-F0A3-45DD-8020-08F14F2474D2}" dt="2024-01-04T09:31:58.931" v="1555" actId="2696"/>
        <pc:sldMkLst>
          <pc:docMk/>
          <pc:sldMk cId="1013508805" sldId="315"/>
        </pc:sldMkLst>
      </pc:sldChg>
      <pc:sldChg chg="add del">
        <pc:chgData name="Ulrich Gnewuch" userId="e8a70c61da9d9d21" providerId="LiveId" clId="{392BA9DE-F0A3-45DD-8020-08F14F2474D2}" dt="2024-01-04T13:07:28.939" v="5445" actId="47"/>
        <pc:sldMkLst>
          <pc:docMk/>
          <pc:sldMk cId="1835112192" sldId="315"/>
        </pc:sldMkLst>
      </pc:sldChg>
      <pc:sldChg chg="del">
        <pc:chgData name="Ulrich Gnewuch" userId="e8a70c61da9d9d21" providerId="LiveId" clId="{392BA9DE-F0A3-45DD-8020-08F14F2474D2}" dt="2023-12-22T17:17:11.664" v="1" actId="47"/>
        <pc:sldMkLst>
          <pc:docMk/>
          <pc:sldMk cId="1040377639" sldId="323"/>
        </pc:sldMkLst>
      </pc:sldChg>
      <pc:sldChg chg="del">
        <pc:chgData name="Ulrich Gnewuch" userId="e8a70c61da9d9d21" providerId="LiveId" clId="{392BA9DE-F0A3-45DD-8020-08F14F2474D2}" dt="2023-12-22T17:17:11.664" v="1" actId="47"/>
        <pc:sldMkLst>
          <pc:docMk/>
          <pc:sldMk cId="2114541783" sldId="324"/>
        </pc:sldMkLst>
      </pc:sldChg>
      <pc:sldChg chg="del">
        <pc:chgData name="Ulrich Gnewuch" userId="e8a70c61da9d9d21" providerId="LiveId" clId="{392BA9DE-F0A3-45DD-8020-08F14F2474D2}" dt="2023-12-22T17:17:11.664" v="1" actId="47"/>
        <pc:sldMkLst>
          <pc:docMk/>
          <pc:sldMk cId="1684584409" sldId="325"/>
        </pc:sldMkLst>
      </pc:sldChg>
      <pc:sldChg chg="del">
        <pc:chgData name="Ulrich Gnewuch" userId="e8a70c61da9d9d21" providerId="LiveId" clId="{392BA9DE-F0A3-45DD-8020-08F14F2474D2}" dt="2023-12-22T17:18:28.857" v="46" actId="47"/>
        <pc:sldMkLst>
          <pc:docMk/>
          <pc:sldMk cId="3324084115" sldId="326"/>
        </pc:sldMkLst>
      </pc:sldChg>
      <pc:sldChg chg="del">
        <pc:chgData name="Ulrich Gnewuch" userId="e8a70c61da9d9d21" providerId="LiveId" clId="{392BA9DE-F0A3-45DD-8020-08F14F2474D2}" dt="2023-12-22T17:18:28.857" v="46" actId="47"/>
        <pc:sldMkLst>
          <pc:docMk/>
          <pc:sldMk cId="2402847430" sldId="328"/>
        </pc:sldMkLst>
      </pc:sldChg>
      <pc:sldChg chg="del">
        <pc:chgData name="Ulrich Gnewuch" userId="e8a70c61da9d9d21" providerId="LiveId" clId="{392BA9DE-F0A3-45DD-8020-08F14F2474D2}" dt="2023-12-22T17:18:28.857" v="46" actId="47"/>
        <pc:sldMkLst>
          <pc:docMk/>
          <pc:sldMk cId="2274069584" sldId="329"/>
        </pc:sldMkLst>
      </pc:sldChg>
      <pc:sldChg chg="del">
        <pc:chgData name="Ulrich Gnewuch" userId="e8a70c61da9d9d21" providerId="LiveId" clId="{392BA9DE-F0A3-45DD-8020-08F14F2474D2}" dt="2023-12-22T17:18:28.857" v="46" actId="47"/>
        <pc:sldMkLst>
          <pc:docMk/>
          <pc:sldMk cId="523177909" sldId="330"/>
        </pc:sldMkLst>
      </pc:sldChg>
      <pc:sldChg chg="del">
        <pc:chgData name="Ulrich Gnewuch" userId="e8a70c61da9d9d21" providerId="LiveId" clId="{392BA9DE-F0A3-45DD-8020-08F14F2474D2}" dt="2023-12-22T17:18:28.857" v="46" actId="47"/>
        <pc:sldMkLst>
          <pc:docMk/>
          <pc:sldMk cId="4045258012" sldId="468"/>
        </pc:sldMkLst>
      </pc:sldChg>
      <pc:sldChg chg="del">
        <pc:chgData name="Ulrich Gnewuch" userId="e8a70c61da9d9d21" providerId="LiveId" clId="{392BA9DE-F0A3-45DD-8020-08F14F2474D2}" dt="2023-12-22T17:18:28.857" v="46" actId="47"/>
        <pc:sldMkLst>
          <pc:docMk/>
          <pc:sldMk cId="3403942850" sldId="469"/>
        </pc:sldMkLst>
      </pc:sldChg>
      <pc:sldChg chg="add del">
        <pc:chgData name="Ulrich Gnewuch" userId="e8a70c61da9d9d21" providerId="LiveId" clId="{392BA9DE-F0A3-45DD-8020-08F14F2474D2}" dt="2024-01-02T14:50:24.507" v="953" actId="47"/>
        <pc:sldMkLst>
          <pc:docMk/>
          <pc:sldMk cId="4139409690" sldId="776"/>
        </pc:sldMkLst>
      </pc:sldChg>
      <pc:sldChg chg="add del">
        <pc:chgData name="Ulrich Gnewuch" userId="e8a70c61da9d9d21" providerId="LiveId" clId="{392BA9DE-F0A3-45DD-8020-08F14F2474D2}" dt="2024-01-02T14:50:24.507" v="953" actId="47"/>
        <pc:sldMkLst>
          <pc:docMk/>
          <pc:sldMk cId="1938633879" sldId="777"/>
        </pc:sldMkLst>
      </pc:sldChg>
      <pc:sldChg chg="addSp modSp add del mod">
        <pc:chgData name="Ulrich Gnewuch" userId="e8a70c61da9d9d21" providerId="LiveId" clId="{392BA9DE-F0A3-45DD-8020-08F14F2474D2}" dt="2024-01-02T14:50:24.507" v="953" actId="47"/>
        <pc:sldMkLst>
          <pc:docMk/>
          <pc:sldMk cId="2349324245" sldId="778"/>
        </pc:sldMkLst>
        <pc:spChg chg="add mod">
          <ac:chgData name="Ulrich Gnewuch" userId="e8a70c61da9d9d21" providerId="LiveId" clId="{392BA9DE-F0A3-45DD-8020-08F14F2474D2}" dt="2023-12-31T16:48:16.220" v="764" actId="20577"/>
          <ac:spMkLst>
            <pc:docMk/>
            <pc:sldMk cId="2349324245" sldId="778"/>
            <ac:spMk id="3" creationId="{94F543EC-B80C-B363-CE58-25B0D602D30E}"/>
          </ac:spMkLst>
        </pc:spChg>
      </pc:sldChg>
      <pc:sldChg chg="add del">
        <pc:chgData name="Ulrich Gnewuch" userId="e8a70c61da9d9d21" providerId="LiveId" clId="{392BA9DE-F0A3-45DD-8020-08F14F2474D2}" dt="2024-01-02T14:50:24.507" v="953" actId="47"/>
        <pc:sldMkLst>
          <pc:docMk/>
          <pc:sldMk cId="2910923674" sldId="784"/>
        </pc:sldMkLst>
      </pc:sldChg>
      <pc:sldChg chg="add del">
        <pc:chgData name="Ulrich Gnewuch" userId="e8a70c61da9d9d21" providerId="LiveId" clId="{392BA9DE-F0A3-45DD-8020-08F14F2474D2}" dt="2024-01-02T14:50:24.507" v="953" actId="47"/>
        <pc:sldMkLst>
          <pc:docMk/>
          <pc:sldMk cId="617718208" sldId="789"/>
        </pc:sldMkLst>
      </pc:sldChg>
      <pc:sldChg chg="modSp del mod">
        <pc:chgData name="Ulrich Gnewuch" userId="e8a70c61da9d9d21" providerId="LiveId" clId="{392BA9DE-F0A3-45DD-8020-08F14F2474D2}" dt="2023-12-31T16:49:24.746" v="808" actId="47"/>
        <pc:sldMkLst>
          <pc:docMk/>
          <pc:sldMk cId="1471624217" sldId="820"/>
        </pc:sldMkLst>
        <pc:spChg chg="mod">
          <ac:chgData name="Ulrich Gnewuch" userId="e8a70c61da9d9d21" providerId="LiveId" clId="{392BA9DE-F0A3-45DD-8020-08F14F2474D2}" dt="2023-12-22T17:18:16.298" v="43" actId="20577"/>
          <ac:spMkLst>
            <pc:docMk/>
            <pc:sldMk cId="1471624217" sldId="820"/>
            <ac:spMk id="2" creationId="{5EA0FAB5-4640-CBFD-B160-93F65002C9AD}"/>
          </ac:spMkLst>
        </pc:spChg>
      </pc:sldChg>
      <pc:sldChg chg="del">
        <pc:chgData name="Ulrich Gnewuch" userId="e8a70c61da9d9d21" providerId="LiveId" clId="{392BA9DE-F0A3-45DD-8020-08F14F2474D2}" dt="2023-12-22T17:18:28.857" v="46" actId="47"/>
        <pc:sldMkLst>
          <pc:docMk/>
          <pc:sldMk cId="1970728774" sldId="821"/>
        </pc:sldMkLst>
      </pc:sldChg>
      <pc:sldChg chg="del">
        <pc:chgData name="Ulrich Gnewuch" userId="e8a70c61da9d9d21" providerId="LiveId" clId="{392BA9DE-F0A3-45DD-8020-08F14F2474D2}" dt="2023-12-22T17:18:28.857" v="46" actId="47"/>
        <pc:sldMkLst>
          <pc:docMk/>
          <pc:sldMk cId="256046358" sldId="823"/>
        </pc:sldMkLst>
      </pc:sldChg>
      <pc:sldChg chg="del">
        <pc:chgData name="Ulrich Gnewuch" userId="e8a70c61da9d9d21" providerId="LiveId" clId="{392BA9DE-F0A3-45DD-8020-08F14F2474D2}" dt="2023-12-22T17:18:28.857" v="46" actId="47"/>
        <pc:sldMkLst>
          <pc:docMk/>
          <pc:sldMk cId="556857532" sldId="825"/>
        </pc:sldMkLst>
      </pc:sldChg>
      <pc:sldChg chg="del">
        <pc:chgData name="Ulrich Gnewuch" userId="e8a70c61da9d9d21" providerId="LiveId" clId="{392BA9DE-F0A3-45DD-8020-08F14F2474D2}" dt="2023-12-22T17:18:28.857" v="46" actId="47"/>
        <pc:sldMkLst>
          <pc:docMk/>
          <pc:sldMk cId="3841488578" sldId="826"/>
        </pc:sldMkLst>
      </pc:sldChg>
      <pc:sldChg chg="del">
        <pc:chgData name="Ulrich Gnewuch" userId="e8a70c61da9d9d21" providerId="LiveId" clId="{392BA9DE-F0A3-45DD-8020-08F14F2474D2}" dt="2023-12-22T17:18:28.857" v="46" actId="47"/>
        <pc:sldMkLst>
          <pc:docMk/>
          <pc:sldMk cId="1397880742" sldId="827"/>
        </pc:sldMkLst>
      </pc:sldChg>
      <pc:sldChg chg="del">
        <pc:chgData name="Ulrich Gnewuch" userId="e8a70c61da9d9d21" providerId="LiveId" clId="{392BA9DE-F0A3-45DD-8020-08F14F2474D2}" dt="2023-12-22T17:18:28.857" v="46" actId="47"/>
        <pc:sldMkLst>
          <pc:docMk/>
          <pc:sldMk cId="863960727" sldId="829"/>
        </pc:sldMkLst>
      </pc:sldChg>
      <pc:sldChg chg="del">
        <pc:chgData name="Ulrich Gnewuch" userId="e8a70c61da9d9d21" providerId="LiveId" clId="{392BA9DE-F0A3-45DD-8020-08F14F2474D2}" dt="2023-12-22T17:18:28.857" v="46" actId="47"/>
        <pc:sldMkLst>
          <pc:docMk/>
          <pc:sldMk cId="1392705731" sldId="830"/>
        </pc:sldMkLst>
      </pc:sldChg>
      <pc:sldChg chg="del">
        <pc:chgData name="Ulrich Gnewuch" userId="e8a70c61da9d9d21" providerId="LiveId" clId="{392BA9DE-F0A3-45DD-8020-08F14F2474D2}" dt="2023-12-22T17:18:28.857" v="46" actId="47"/>
        <pc:sldMkLst>
          <pc:docMk/>
          <pc:sldMk cId="2395884364" sldId="831"/>
        </pc:sldMkLst>
      </pc:sldChg>
      <pc:sldChg chg="addSp modSp add del mod modShow">
        <pc:chgData name="Ulrich Gnewuch" userId="e8a70c61da9d9d21" providerId="LiveId" clId="{392BA9DE-F0A3-45DD-8020-08F14F2474D2}" dt="2024-01-04T09:31:58.931" v="1555" actId="2696"/>
        <pc:sldMkLst>
          <pc:docMk/>
          <pc:sldMk cId="1771256862" sldId="834"/>
        </pc:sldMkLst>
        <pc:spChg chg="add mod">
          <ac:chgData name="Ulrich Gnewuch" userId="e8a70c61da9d9d21" providerId="LiveId" clId="{392BA9DE-F0A3-45DD-8020-08F14F2474D2}" dt="2024-01-03T18:18:53.652" v="1076" actId="1035"/>
          <ac:spMkLst>
            <pc:docMk/>
            <pc:sldMk cId="1771256862" sldId="834"/>
            <ac:spMk id="2" creationId="{C07BB29E-6958-B02F-43DA-0E0B91E39EED}"/>
          </ac:spMkLst>
        </pc:spChg>
        <pc:spChg chg="mod">
          <ac:chgData name="Ulrich Gnewuch" userId="e8a70c61da9d9d21" providerId="LiveId" clId="{392BA9DE-F0A3-45DD-8020-08F14F2474D2}" dt="2024-01-03T18:17:21.275" v="1018" actId="14100"/>
          <ac:spMkLst>
            <pc:docMk/>
            <pc:sldMk cId="1771256862" sldId="834"/>
            <ac:spMk id="6" creationId="{9F01B70B-0275-A174-2D01-3533F917C84A}"/>
          </ac:spMkLst>
        </pc:spChg>
        <pc:spChg chg="mod">
          <ac:chgData name="Ulrich Gnewuch" userId="e8a70c61da9d9d21" providerId="LiveId" clId="{392BA9DE-F0A3-45DD-8020-08F14F2474D2}" dt="2024-01-03T18:17:29.471" v="1020"/>
          <ac:spMkLst>
            <pc:docMk/>
            <pc:sldMk cId="1771256862" sldId="834"/>
            <ac:spMk id="8" creationId="{9D730CE7-3982-6710-A84A-F72ACDF11BF1}"/>
          </ac:spMkLst>
        </pc:spChg>
        <pc:spChg chg="mod">
          <ac:chgData name="Ulrich Gnewuch" userId="e8a70c61da9d9d21" providerId="LiveId" clId="{392BA9DE-F0A3-45DD-8020-08F14F2474D2}" dt="2024-01-03T18:09:02.532" v="1008" actId="1035"/>
          <ac:spMkLst>
            <pc:docMk/>
            <pc:sldMk cId="1771256862" sldId="834"/>
            <ac:spMk id="9" creationId="{F15B1861-B206-9F3B-D62D-61FA1D8A60F5}"/>
          </ac:spMkLst>
        </pc:spChg>
        <pc:spChg chg="mod">
          <ac:chgData name="Ulrich Gnewuch" userId="e8a70c61da9d9d21" providerId="LiveId" clId="{392BA9DE-F0A3-45DD-8020-08F14F2474D2}" dt="2024-01-03T18:09:02.532" v="1008" actId="1035"/>
          <ac:spMkLst>
            <pc:docMk/>
            <pc:sldMk cId="1771256862" sldId="834"/>
            <ac:spMk id="10" creationId="{8ED91168-6394-FABA-3190-5CAECE290010}"/>
          </ac:spMkLst>
        </pc:spChg>
        <pc:spChg chg="add mod">
          <ac:chgData name="Ulrich Gnewuch" userId="e8a70c61da9d9d21" providerId="LiveId" clId="{392BA9DE-F0A3-45DD-8020-08F14F2474D2}" dt="2024-01-03T18:18:53.652" v="1076" actId="1035"/>
          <ac:spMkLst>
            <pc:docMk/>
            <pc:sldMk cId="1771256862" sldId="834"/>
            <ac:spMk id="12" creationId="{CA74BE18-0BBB-7719-BE91-235961024E19}"/>
          </ac:spMkLst>
        </pc:spChg>
        <pc:spChg chg="add mod">
          <ac:chgData name="Ulrich Gnewuch" userId="e8a70c61da9d9d21" providerId="LiveId" clId="{392BA9DE-F0A3-45DD-8020-08F14F2474D2}" dt="2024-01-03T18:18:53.652" v="1076" actId="1035"/>
          <ac:spMkLst>
            <pc:docMk/>
            <pc:sldMk cId="1771256862" sldId="834"/>
            <ac:spMk id="13" creationId="{E8EB58E2-36BB-80D4-DF5A-9C295133826E}"/>
          </ac:spMkLst>
        </pc:spChg>
        <pc:spChg chg="add mod">
          <ac:chgData name="Ulrich Gnewuch" userId="e8a70c61da9d9d21" providerId="LiveId" clId="{392BA9DE-F0A3-45DD-8020-08F14F2474D2}" dt="2024-01-03T18:18:53.652" v="1076" actId="1035"/>
          <ac:spMkLst>
            <pc:docMk/>
            <pc:sldMk cId="1771256862" sldId="834"/>
            <ac:spMk id="14" creationId="{2C5152BF-D2DF-5C37-39F7-65F38FF8ADCB}"/>
          </ac:spMkLst>
        </pc:spChg>
        <pc:spChg chg="add mod">
          <ac:chgData name="Ulrich Gnewuch" userId="e8a70c61da9d9d21" providerId="LiveId" clId="{392BA9DE-F0A3-45DD-8020-08F14F2474D2}" dt="2024-01-03T18:18:53.652" v="1076" actId="1035"/>
          <ac:spMkLst>
            <pc:docMk/>
            <pc:sldMk cId="1771256862" sldId="834"/>
            <ac:spMk id="15" creationId="{BA46D7E9-B1FF-F1C4-1E45-16E953F51D5B}"/>
          </ac:spMkLst>
        </pc:spChg>
        <pc:spChg chg="add mod">
          <ac:chgData name="Ulrich Gnewuch" userId="e8a70c61da9d9d21" providerId="LiveId" clId="{392BA9DE-F0A3-45DD-8020-08F14F2474D2}" dt="2024-01-03T18:18:53.652" v="1076" actId="1035"/>
          <ac:spMkLst>
            <pc:docMk/>
            <pc:sldMk cId="1771256862" sldId="834"/>
            <ac:spMk id="16" creationId="{BF7FA362-63B8-2D38-82FA-FE7225B18FC8}"/>
          </ac:spMkLst>
        </pc:spChg>
        <pc:picChg chg="mod">
          <ac:chgData name="Ulrich Gnewuch" userId="e8a70c61da9d9d21" providerId="LiveId" clId="{392BA9DE-F0A3-45DD-8020-08F14F2474D2}" dt="2024-01-03T18:09:02.532" v="1008" actId="1035"/>
          <ac:picMkLst>
            <pc:docMk/>
            <pc:sldMk cId="1771256862" sldId="834"/>
            <ac:picMk id="20" creationId="{496DBED0-D12C-9310-8C58-81AE7CFCE82E}"/>
          </ac:picMkLst>
        </pc:picChg>
        <pc:picChg chg="mod">
          <ac:chgData name="Ulrich Gnewuch" userId="e8a70c61da9d9d21" providerId="LiveId" clId="{392BA9DE-F0A3-45DD-8020-08F14F2474D2}" dt="2024-01-03T18:09:02.532" v="1008" actId="1035"/>
          <ac:picMkLst>
            <pc:docMk/>
            <pc:sldMk cId="1771256862" sldId="834"/>
            <ac:picMk id="22" creationId="{B710886E-6C37-2D9C-750C-32B945E1A6AB}"/>
          </ac:picMkLst>
        </pc:picChg>
        <pc:picChg chg="mod">
          <ac:chgData name="Ulrich Gnewuch" userId="e8a70c61da9d9d21" providerId="LiveId" clId="{392BA9DE-F0A3-45DD-8020-08F14F2474D2}" dt="2024-01-03T18:09:02.532" v="1008" actId="1035"/>
          <ac:picMkLst>
            <pc:docMk/>
            <pc:sldMk cId="1771256862" sldId="834"/>
            <ac:picMk id="23" creationId="{CB268AEE-E332-A80B-0619-1A82D7307656}"/>
          </ac:picMkLst>
        </pc:picChg>
      </pc:sldChg>
      <pc:sldChg chg="add del">
        <pc:chgData name="Ulrich Gnewuch" userId="e8a70c61da9d9d21" providerId="LiveId" clId="{392BA9DE-F0A3-45DD-8020-08F14F2474D2}" dt="2024-01-04T13:07:28.939" v="5445" actId="47"/>
        <pc:sldMkLst>
          <pc:docMk/>
          <pc:sldMk cId="3432335426" sldId="834"/>
        </pc:sldMkLst>
      </pc:sldChg>
      <pc:sldChg chg="del">
        <pc:chgData name="Ulrich Gnewuch" userId="e8a70c61da9d9d21" providerId="LiveId" clId="{392BA9DE-F0A3-45DD-8020-08F14F2474D2}" dt="2023-12-22T17:18:28.857" v="46" actId="47"/>
        <pc:sldMkLst>
          <pc:docMk/>
          <pc:sldMk cId="174408725" sldId="836"/>
        </pc:sldMkLst>
      </pc:sldChg>
      <pc:sldChg chg="del">
        <pc:chgData name="Ulrich Gnewuch" userId="e8a70c61da9d9d21" providerId="LiveId" clId="{392BA9DE-F0A3-45DD-8020-08F14F2474D2}" dt="2023-12-22T17:18:28.857" v="46" actId="47"/>
        <pc:sldMkLst>
          <pc:docMk/>
          <pc:sldMk cId="554372082" sldId="837"/>
        </pc:sldMkLst>
      </pc:sldChg>
      <pc:sldChg chg="del">
        <pc:chgData name="Ulrich Gnewuch" userId="e8a70c61da9d9d21" providerId="LiveId" clId="{392BA9DE-F0A3-45DD-8020-08F14F2474D2}" dt="2023-12-22T17:18:28.857" v="46" actId="47"/>
        <pc:sldMkLst>
          <pc:docMk/>
          <pc:sldMk cId="3318446234" sldId="838"/>
        </pc:sldMkLst>
      </pc:sldChg>
      <pc:sldChg chg="modSp mod">
        <pc:chgData name="Ulrich Gnewuch" userId="e8a70c61da9d9d21" providerId="LiveId" clId="{392BA9DE-F0A3-45DD-8020-08F14F2474D2}" dt="2024-01-04T16:12:42.725" v="8033" actId="20577"/>
        <pc:sldMkLst>
          <pc:docMk/>
          <pc:sldMk cId="1374853296" sldId="839"/>
        </pc:sldMkLst>
        <pc:spChg chg="mod">
          <ac:chgData name="Ulrich Gnewuch" userId="e8a70c61da9d9d21" providerId="LiveId" clId="{392BA9DE-F0A3-45DD-8020-08F14F2474D2}" dt="2024-01-04T16:11:05.327" v="7992"/>
          <ac:spMkLst>
            <pc:docMk/>
            <pc:sldMk cId="1374853296" sldId="839"/>
            <ac:spMk id="6" creationId="{0A050927-757D-E39B-15D7-778B6557940C}"/>
          </ac:spMkLst>
        </pc:spChg>
        <pc:spChg chg="mod">
          <ac:chgData name="Ulrich Gnewuch" userId="e8a70c61da9d9d21" providerId="LiveId" clId="{392BA9DE-F0A3-45DD-8020-08F14F2474D2}" dt="2024-01-04T16:12:42.725" v="8033" actId="20577"/>
          <ac:spMkLst>
            <pc:docMk/>
            <pc:sldMk cId="1374853296" sldId="839"/>
            <ac:spMk id="9" creationId="{75E2D121-184F-16E3-D6DC-3A059F2F986C}"/>
          </ac:spMkLst>
        </pc:spChg>
      </pc:sldChg>
      <pc:sldChg chg="modSp del mod">
        <pc:chgData name="Ulrich Gnewuch" userId="e8a70c61da9d9d21" providerId="LiveId" clId="{392BA9DE-F0A3-45DD-8020-08F14F2474D2}" dt="2024-01-04T13:16:13.500" v="5577" actId="47"/>
        <pc:sldMkLst>
          <pc:docMk/>
          <pc:sldMk cId="3188701169" sldId="841"/>
        </pc:sldMkLst>
        <pc:spChg chg="mod">
          <ac:chgData name="Ulrich Gnewuch" userId="e8a70c61da9d9d21" providerId="LiveId" clId="{392BA9DE-F0A3-45DD-8020-08F14F2474D2}" dt="2024-01-04T13:15:49.562" v="5567" actId="20577"/>
          <ac:spMkLst>
            <pc:docMk/>
            <pc:sldMk cId="3188701169" sldId="841"/>
            <ac:spMk id="2" creationId="{5D2A8DB8-04A3-EA11-1F7D-AC7482BCECAF}"/>
          </ac:spMkLst>
        </pc:spChg>
      </pc:sldChg>
      <pc:sldChg chg="modSp mod">
        <pc:chgData name="Ulrich Gnewuch" userId="e8a70c61da9d9d21" providerId="LiveId" clId="{392BA9DE-F0A3-45DD-8020-08F14F2474D2}" dt="2024-01-04T12:51:45.479" v="4506" actId="20577"/>
        <pc:sldMkLst>
          <pc:docMk/>
          <pc:sldMk cId="3587377623" sldId="842"/>
        </pc:sldMkLst>
        <pc:spChg chg="mod">
          <ac:chgData name="Ulrich Gnewuch" userId="e8a70c61da9d9d21" providerId="LiveId" clId="{392BA9DE-F0A3-45DD-8020-08F14F2474D2}" dt="2024-01-04T12:51:45.479" v="4506" actId="20577"/>
          <ac:spMkLst>
            <pc:docMk/>
            <pc:sldMk cId="3587377623" sldId="842"/>
            <ac:spMk id="19" creationId="{B2CD85F5-F68D-52BD-C86F-5416658AB84C}"/>
          </ac:spMkLst>
        </pc:spChg>
      </pc:sldChg>
      <pc:sldChg chg="modSp del mod">
        <pc:chgData name="Ulrich Gnewuch" userId="e8a70c61da9d9d21" providerId="LiveId" clId="{392BA9DE-F0A3-45DD-8020-08F14F2474D2}" dt="2024-01-04T13:07:51.521" v="5447" actId="47"/>
        <pc:sldMkLst>
          <pc:docMk/>
          <pc:sldMk cId="600433740" sldId="843"/>
        </pc:sldMkLst>
        <pc:spChg chg="mod">
          <ac:chgData name="Ulrich Gnewuch" userId="e8a70c61da9d9d21" providerId="LiveId" clId="{392BA9DE-F0A3-45DD-8020-08F14F2474D2}" dt="2024-01-02T14:50:45.486" v="968" actId="1076"/>
          <ac:spMkLst>
            <pc:docMk/>
            <pc:sldMk cId="600433740" sldId="843"/>
            <ac:spMk id="44" creationId="{C2FD5E56-9358-4700-611E-F03A91C73308}"/>
          </ac:spMkLst>
        </pc:spChg>
      </pc:sldChg>
      <pc:sldChg chg="addSp modSp new del mod">
        <pc:chgData name="Ulrich Gnewuch" userId="e8a70c61da9d9d21" providerId="LiveId" clId="{392BA9DE-F0A3-45DD-8020-08F14F2474D2}" dt="2024-01-02T14:50:24.507" v="953" actId="47"/>
        <pc:sldMkLst>
          <pc:docMk/>
          <pc:sldMk cId="2373309952" sldId="844"/>
        </pc:sldMkLst>
        <pc:spChg chg="mod">
          <ac:chgData name="Ulrich Gnewuch" userId="e8a70c61da9d9d21" providerId="LiveId" clId="{392BA9DE-F0A3-45DD-8020-08F14F2474D2}" dt="2023-12-31T16:40:40.344" v="517" actId="14100"/>
          <ac:spMkLst>
            <pc:docMk/>
            <pc:sldMk cId="2373309952" sldId="844"/>
            <ac:spMk id="2" creationId="{A4D1B9CD-EBF5-7CBF-7409-F9BBE13DB522}"/>
          </ac:spMkLst>
        </pc:spChg>
        <pc:spChg chg="mod">
          <ac:chgData name="Ulrich Gnewuch" userId="e8a70c61da9d9d21" providerId="LiveId" clId="{392BA9DE-F0A3-45DD-8020-08F14F2474D2}" dt="2023-12-31T16:42:02.363" v="539" actId="20577"/>
          <ac:spMkLst>
            <pc:docMk/>
            <pc:sldMk cId="2373309952" sldId="844"/>
            <ac:spMk id="6" creationId="{AA7E2DFF-4A17-F265-E560-4791FF6B026C}"/>
          </ac:spMkLst>
        </pc:spChg>
        <pc:picChg chg="add mod">
          <ac:chgData name="Ulrich Gnewuch" userId="e8a70c61da9d9d21" providerId="LiveId" clId="{392BA9DE-F0A3-45DD-8020-08F14F2474D2}" dt="2023-12-31T16:40:43.938" v="520" actId="1076"/>
          <ac:picMkLst>
            <pc:docMk/>
            <pc:sldMk cId="2373309952" sldId="844"/>
            <ac:picMk id="7" creationId="{0348A02F-E0F5-95C7-27A2-816228F6C0D5}"/>
          </ac:picMkLst>
        </pc:picChg>
        <pc:picChg chg="add mod">
          <ac:chgData name="Ulrich Gnewuch" userId="e8a70c61da9d9d21" providerId="LiveId" clId="{392BA9DE-F0A3-45DD-8020-08F14F2474D2}" dt="2023-12-31T16:42:40.693" v="572" actId="1076"/>
          <ac:picMkLst>
            <pc:docMk/>
            <pc:sldMk cId="2373309952" sldId="844"/>
            <ac:picMk id="8" creationId="{F3B6F297-7E97-E76B-8D58-487D7DAE71C0}"/>
          </ac:picMkLst>
        </pc:picChg>
      </pc:sldChg>
      <pc:sldChg chg="delSp modSp add del mod ord">
        <pc:chgData name="Ulrich Gnewuch" userId="e8a70c61da9d9d21" providerId="LiveId" clId="{392BA9DE-F0A3-45DD-8020-08F14F2474D2}" dt="2023-12-31T16:45:01.169" v="698" actId="47"/>
        <pc:sldMkLst>
          <pc:docMk/>
          <pc:sldMk cId="1452431218" sldId="884"/>
        </pc:sldMkLst>
        <pc:spChg chg="mod">
          <ac:chgData name="Ulrich Gnewuch" userId="e8a70c61da9d9d21" providerId="LiveId" clId="{392BA9DE-F0A3-45DD-8020-08F14F2474D2}" dt="2023-12-22T17:17:23.853" v="6"/>
          <ac:spMkLst>
            <pc:docMk/>
            <pc:sldMk cId="1452431218" sldId="884"/>
            <ac:spMk id="3" creationId="{FEEACF90-839D-AEB5-48E4-B1CF4CEE8C41}"/>
          </ac:spMkLst>
        </pc:spChg>
        <pc:picChg chg="del">
          <ac:chgData name="Ulrich Gnewuch" userId="e8a70c61da9d9d21" providerId="LiveId" clId="{392BA9DE-F0A3-45DD-8020-08F14F2474D2}" dt="2023-12-31T16:44:44.053" v="693" actId="21"/>
          <ac:picMkLst>
            <pc:docMk/>
            <pc:sldMk cId="1452431218" sldId="884"/>
            <ac:picMk id="8" creationId="{95876F42-46AE-AA14-1D6E-289352E66FF1}"/>
          </ac:picMkLst>
        </pc:picChg>
      </pc:sldChg>
      <pc:sldChg chg="modSp add del mod">
        <pc:chgData name="Ulrich Gnewuch" userId="e8a70c61da9d9d21" providerId="LiveId" clId="{392BA9DE-F0A3-45DD-8020-08F14F2474D2}" dt="2024-01-04T13:07:28.939" v="5445" actId="47"/>
        <pc:sldMkLst>
          <pc:docMk/>
          <pc:sldMk cId="849140731" sldId="1223"/>
        </pc:sldMkLst>
        <pc:spChg chg="mod">
          <ac:chgData name="Ulrich Gnewuch" userId="e8a70c61da9d9d21" providerId="LiveId" clId="{392BA9DE-F0A3-45DD-8020-08F14F2474D2}" dt="2024-01-04T09:32:00.619" v="1557" actId="27636"/>
          <ac:spMkLst>
            <pc:docMk/>
            <pc:sldMk cId="849140731" sldId="1223"/>
            <ac:spMk id="5" creationId="{2F22B3C2-CEDF-4263-AEBB-860B6BB8164A}"/>
          </ac:spMkLst>
        </pc:spChg>
      </pc:sldChg>
      <pc:sldChg chg="addSp delSp modSp add del mod ord modShow">
        <pc:chgData name="Ulrich Gnewuch" userId="e8a70c61da9d9d21" providerId="LiveId" clId="{392BA9DE-F0A3-45DD-8020-08F14F2474D2}" dt="2024-01-04T09:31:58.931" v="1555" actId="2696"/>
        <pc:sldMkLst>
          <pc:docMk/>
          <pc:sldMk cId="1423054663" sldId="1223"/>
        </pc:sldMkLst>
        <pc:spChg chg="add del mod">
          <ac:chgData name="Ulrich Gnewuch" userId="e8a70c61da9d9d21" providerId="LiveId" clId="{392BA9DE-F0A3-45DD-8020-08F14F2474D2}" dt="2023-12-22T17:19:19.560" v="106"/>
          <ac:spMkLst>
            <pc:docMk/>
            <pc:sldMk cId="1423054663" sldId="1223"/>
            <ac:spMk id="2" creationId="{3698556B-2A68-C5B0-1F7A-DB231E8DC6B1}"/>
          </ac:spMkLst>
        </pc:spChg>
        <pc:spChg chg="mod">
          <ac:chgData name="Ulrich Gnewuch" userId="e8a70c61da9d9d21" providerId="LiveId" clId="{392BA9DE-F0A3-45DD-8020-08F14F2474D2}" dt="2023-12-22T17:17:23.853" v="6"/>
          <ac:spMkLst>
            <pc:docMk/>
            <pc:sldMk cId="1423054663" sldId="1223"/>
            <ac:spMk id="5" creationId="{2F22B3C2-CEDF-4263-AEBB-860B6BB8164A}"/>
          </ac:spMkLst>
        </pc:spChg>
        <pc:spChg chg="add mod">
          <ac:chgData name="Ulrich Gnewuch" userId="e8a70c61da9d9d21" providerId="LiveId" clId="{392BA9DE-F0A3-45DD-8020-08F14F2474D2}" dt="2023-12-31T15:46:04.380" v="317" actId="1076"/>
          <ac:spMkLst>
            <pc:docMk/>
            <pc:sldMk cId="1423054663" sldId="1223"/>
            <ac:spMk id="9" creationId="{9CB7ECE2-F4DC-CE6D-70AD-C4138B4C1A34}"/>
          </ac:spMkLst>
        </pc:spChg>
      </pc:sldChg>
      <pc:sldChg chg="add del">
        <pc:chgData name="Ulrich Gnewuch" userId="e8a70c61da9d9d21" providerId="LiveId" clId="{392BA9DE-F0A3-45DD-8020-08F14F2474D2}" dt="2024-01-02T14:50:24.507" v="953" actId="47"/>
        <pc:sldMkLst>
          <pc:docMk/>
          <pc:sldMk cId="252586712" sldId="1596"/>
        </pc:sldMkLst>
      </pc:sldChg>
      <pc:sldChg chg="add del">
        <pc:chgData name="Ulrich Gnewuch" userId="e8a70c61da9d9d21" providerId="LiveId" clId="{392BA9DE-F0A3-45DD-8020-08F14F2474D2}" dt="2024-01-04T09:55:48.717" v="2050" actId="47"/>
        <pc:sldMkLst>
          <pc:docMk/>
          <pc:sldMk cId="4265935933" sldId="1661"/>
        </pc:sldMkLst>
      </pc:sldChg>
      <pc:sldChg chg="addSp delSp modSp add del mod">
        <pc:chgData name="Ulrich Gnewuch" userId="e8a70c61da9d9d21" providerId="LiveId" clId="{392BA9DE-F0A3-45DD-8020-08F14F2474D2}" dt="2024-01-02T14:50:24.507" v="953" actId="47"/>
        <pc:sldMkLst>
          <pc:docMk/>
          <pc:sldMk cId="180101619" sldId="1847"/>
        </pc:sldMkLst>
        <pc:spChg chg="mod">
          <ac:chgData name="Ulrich Gnewuch" userId="e8a70c61da9d9d21" providerId="LiveId" clId="{392BA9DE-F0A3-45DD-8020-08F14F2474D2}" dt="2023-12-31T16:42:10.465" v="552" actId="20577"/>
          <ac:spMkLst>
            <pc:docMk/>
            <pc:sldMk cId="180101619" sldId="1847"/>
            <ac:spMk id="4" creationId="{0C227C88-A4BC-FBFD-E553-B0B3EBBFABF8}"/>
          </ac:spMkLst>
        </pc:spChg>
        <pc:spChg chg="del">
          <ac:chgData name="Ulrich Gnewuch" userId="e8a70c61da9d9d21" providerId="LiveId" clId="{392BA9DE-F0A3-45DD-8020-08F14F2474D2}" dt="2023-12-31T16:44:50.464" v="696" actId="478"/>
          <ac:spMkLst>
            <pc:docMk/>
            <pc:sldMk cId="180101619" sldId="1847"/>
            <ac:spMk id="7" creationId="{634FCA8E-BB03-EB61-63AE-3B735B97C04F}"/>
          </ac:spMkLst>
        </pc:spChg>
        <pc:picChg chg="add mod">
          <ac:chgData name="Ulrich Gnewuch" userId="e8a70c61da9d9d21" providerId="LiveId" clId="{392BA9DE-F0A3-45DD-8020-08F14F2474D2}" dt="2023-12-31T16:44:49.585" v="695" actId="1076"/>
          <ac:picMkLst>
            <pc:docMk/>
            <pc:sldMk cId="180101619" sldId="1847"/>
            <ac:picMk id="2" creationId="{C49036D3-5485-1E58-BAB7-455BEB443637}"/>
          </ac:picMkLst>
        </pc:picChg>
      </pc:sldChg>
      <pc:sldChg chg="modSp add del mod ord modShow">
        <pc:chgData name="Ulrich Gnewuch" userId="e8a70c61da9d9d21" providerId="LiveId" clId="{392BA9DE-F0A3-45DD-8020-08F14F2474D2}" dt="2024-01-04T09:31:58.931" v="1555" actId="2696"/>
        <pc:sldMkLst>
          <pc:docMk/>
          <pc:sldMk cId="1187122671" sldId="1849"/>
        </pc:sldMkLst>
        <pc:spChg chg="mod">
          <ac:chgData name="Ulrich Gnewuch" userId="e8a70c61da9d9d21" providerId="LiveId" clId="{392BA9DE-F0A3-45DD-8020-08F14F2474D2}" dt="2023-12-31T15:43:35.396" v="195" actId="1076"/>
          <ac:spMkLst>
            <pc:docMk/>
            <pc:sldMk cId="1187122671" sldId="1849"/>
            <ac:spMk id="11" creationId="{1B765E7E-D17D-2F63-188F-530BF795B44D}"/>
          </ac:spMkLst>
        </pc:spChg>
        <pc:spChg chg="mod">
          <ac:chgData name="Ulrich Gnewuch" userId="e8a70c61da9d9d21" providerId="LiveId" clId="{392BA9DE-F0A3-45DD-8020-08F14F2474D2}" dt="2023-12-31T15:43:32.027" v="194" actId="1076"/>
          <ac:spMkLst>
            <pc:docMk/>
            <pc:sldMk cId="1187122671" sldId="1849"/>
            <ac:spMk id="12" creationId="{14D830AB-E42C-CB82-7F99-295CAB93AF66}"/>
          </ac:spMkLst>
        </pc:spChg>
      </pc:sldChg>
      <pc:sldChg chg="add del">
        <pc:chgData name="Ulrich Gnewuch" userId="e8a70c61da9d9d21" providerId="LiveId" clId="{392BA9DE-F0A3-45DD-8020-08F14F2474D2}" dt="2024-01-04T13:07:28.939" v="5445" actId="47"/>
        <pc:sldMkLst>
          <pc:docMk/>
          <pc:sldMk cId="1450688022" sldId="1849"/>
        </pc:sldMkLst>
      </pc:sldChg>
      <pc:sldChg chg="addSp delSp modSp new del mod">
        <pc:chgData name="Ulrich Gnewuch" userId="e8a70c61da9d9d21" providerId="LiveId" clId="{392BA9DE-F0A3-45DD-8020-08F14F2474D2}" dt="2023-12-31T16:49:24.746" v="808" actId="47"/>
        <pc:sldMkLst>
          <pc:docMk/>
          <pc:sldMk cId="2525208538" sldId="1850"/>
        </pc:sldMkLst>
        <pc:spChg chg="add del mod">
          <ac:chgData name="Ulrich Gnewuch" userId="e8a70c61da9d9d21" providerId="LiveId" clId="{392BA9DE-F0A3-45DD-8020-08F14F2474D2}" dt="2023-12-22T17:21:27.187" v="175"/>
          <ac:spMkLst>
            <pc:docMk/>
            <pc:sldMk cId="2525208538" sldId="1850"/>
            <ac:spMk id="7" creationId="{8074E858-2037-ADEC-0294-3B89FD13DEC9}"/>
          </ac:spMkLst>
        </pc:spChg>
        <pc:spChg chg="add del mod">
          <ac:chgData name="Ulrich Gnewuch" userId="e8a70c61da9d9d21" providerId="LiveId" clId="{392BA9DE-F0A3-45DD-8020-08F14F2474D2}" dt="2023-12-22T17:21:27.187" v="175"/>
          <ac:spMkLst>
            <pc:docMk/>
            <pc:sldMk cId="2525208538" sldId="1850"/>
            <ac:spMk id="8" creationId="{2FEBDB68-8D4F-EEA8-1F85-DAE5F413C676}"/>
          </ac:spMkLst>
        </pc:spChg>
        <pc:spChg chg="add del mod">
          <ac:chgData name="Ulrich Gnewuch" userId="e8a70c61da9d9d21" providerId="LiveId" clId="{392BA9DE-F0A3-45DD-8020-08F14F2474D2}" dt="2023-12-31T16:45:07.699" v="699" actId="21"/>
          <ac:spMkLst>
            <pc:docMk/>
            <pc:sldMk cId="2525208538" sldId="1850"/>
            <ac:spMk id="9" creationId="{C5F4385F-6877-CE49-AF3C-31C2A2CB504A}"/>
          </ac:spMkLst>
        </pc:spChg>
        <pc:spChg chg="add del mod">
          <ac:chgData name="Ulrich Gnewuch" userId="e8a70c61da9d9d21" providerId="LiveId" clId="{392BA9DE-F0A3-45DD-8020-08F14F2474D2}" dt="2023-12-31T16:45:26.649" v="706" actId="21"/>
          <ac:spMkLst>
            <pc:docMk/>
            <pc:sldMk cId="2525208538" sldId="1850"/>
            <ac:spMk id="10" creationId="{DC05BF65-0412-78DB-29E7-C327FAEBC7FF}"/>
          </ac:spMkLst>
        </pc:spChg>
      </pc:sldChg>
      <pc:sldChg chg="modSp add del mod modShow">
        <pc:chgData name="Ulrich Gnewuch" userId="e8a70c61da9d9d21" providerId="LiveId" clId="{392BA9DE-F0A3-45DD-8020-08F14F2474D2}" dt="2024-01-02T14:50:28.269" v="954" actId="47"/>
        <pc:sldMkLst>
          <pc:docMk/>
          <pc:sldMk cId="1978031079" sldId="1851"/>
        </pc:sldMkLst>
        <pc:spChg chg="mod">
          <ac:chgData name="Ulrich Gnewuch" userId="e8a70c61da9d9d21" providerId="LiveId" clId="{392BA9DE-F0A3-45DD-8020-08F14F2474D2}" dt="2023-12-22T17:18:19.769" v="44" actId="20577"/>
          <ac:spMkLst>
            <pc:docMk/>
            <pc:sldMk cId="1978031079" sldId="1851"/>
            <ac:spMk id="2" creationId="{5EA0FAB5-4640-CBFD-B160-93F65002C9AD}"/>
          </ac:spMkLst>
        </pc:spChg>
      </pc:sldChg>
      <pc:sldChg chg="addSp delSp modSp new del mod ord modShow">
        <pc:chgData name="Ulrich Gnewuch" userId="e8a70c61da9d9d21" providerId="LiveId" clId="{392BA9DE-F0A3-45DD-8020-08F14F2474D2}" dt="2024-01-03T18:19:27.736" v="1082" actId="47"/>
        <pc:sldMkLst>
          <pc:docMk/>
          <pc:sldMk cId="2467575302" sldId="1852"/>
        </pc:sldMkLst>
        <pc:spChg chg="add del mod">
          <ac:chgData name="Ulrich Gnewuch" userId="e8a70c61da9d9d21" providerId="LiveId" clId="{392BA9DE-F0A3-45DD-8020-08F14F2474D2}" dt="2023-12-22T17:21:49.756" v="178"/>
          <ac:spMkLst>
            <pc:docMk/>
            <pc:sldMk cId="2467575302" sldId="1852"/>
            <ac:spMk id="7" creationId="{3B8967F8-AF5F-024A-F6FC-6183093C7C51}"/>
          </ac:spMkLst>
        </pc:spChg>
        <pc:spChg chg="add mod">
          <ac:chgData name="Ulrich Gnewuch" userId="e8a70c61da9d9d21" providerId="LiveId" clId="{392BA9DE-F0A3-45DD-8020-08F14F2474D2}" dt="2023-12-22T17:21:50.750" v="180" actId="1076"/>
          <ac:spMkLst>
            <pc:docMk/>
            <pc:sldMk cId="2467575302" sldId="1852"/>
            <ac:spMk id="8" creationId="{DFEC2316-C461-3F3B-2CBA-4AB030663F73}"/>
          </ac:spMkLst>
        </pc:spChg>
      </pc:sldChg>
      <pc:sldChg chg="addSp modSp new del mod">
        <pc:chgData name="Ulrich Gnewuch" userId="e8a70c61da9d9d21" providerId="LiveId" clId="{392BA9DE-F0A3-45DD-8020-08F14F2474D2}" dt="2024-01-02T14:50:24.507" v="953" actId="47"/>
        <pc:sldMkLst>
          <pc:docMk/>
          <pc:sldMk cId="3870919547" sldId="1853"/>
        </pc:sldMkLst>
        <pc:spChg chg="mod">
          <ac:chgData name="Ulrich Gnewuch" userId="e8a70c61da9d9d21" providerId="LiveId" clId="{392BA9DE-F0A3-45DD-8020-08F14F2474D2}" dt="2023-12-30T13:18:25.295" v="182"/>
          <ac:spMkLst>
            <pc:docMk/>
            <pc:sldMk cId="3870919547" sldId="1853"/>
            <ac:spMk id="2" creationId="{F0AA6A5B-F675-F5FE-4E13-3860C9C61B2B}"/>
          </ac:spMkLst>
        </pc:spChg>
        <pc:spChg chg="mod">
          <ac:chgData name="Ulrich Gnewuch" userId="e8a70c61da9d9d21" providerId="LiveId" clId="{392BA9DE-F0A3-45DD-8020-08F14F2474D2}" dt="2023-12-31T16:42:28.251" v="567" actId="20577"/>
          <ac:spMkLst>
            <pc:docMk/>
            <pc:sldMk cId="3870919547" sldId="1853"/>
            <ac:spMk id="4" creationId="{34175955-20CF-6D7E-6C26-124094B36C28}"/>
          </ac:spMkLst>
        </pc:spChg>
        <pc:spChg chg="add mod">
          <ac:chgData name="Ulrich Gnewuch" userId="e8a70c61da9d9d21" providerId="LiveId" clId="{392BA9DE-F0A3-45DD-8020-08F14F2474D2}" dt="2023-12-31T16:43:44.019" v="608" actId="20577"/>
          <ac:spMkLst>
            <pc:docMk/>
            <pc:sldMk cId="3870919547" sldId="1853"/>
            <ac:spMk id="5" creationId="{BD898D0B-0879-99B7-6E6C-2CC35FD3BC37}"/>
          </ac:spMkLst>
        </pc:spChg>
        <pc:spChg chg="add mod">
          <ac:chgData name="Ulrich Gnewuch" userId="e8a70c61da9d9d21" providerId="LiveId" clId="{392BA9DE-F0A3-45DD-8020-08F14F2474D2}" dt="2023-12-31T16:43:56.317" v="647" actId="20577"/>
          <ac:spMkLst>
            <pc:docMk/>
            <pc:sldMk cId="3870919547" sldId="1853"/>
            <ac:spMk id="6" creationId="{9EDB77BD-0BED-8D5F-A465-FC79FB475745}"/>
          </ac:spMkLst>
        </pc:spChg>
        <pc:spChg chg="add mod">
          <ac:chgData name="Ulrich Gnewuch" userId="e8a70c61da9d9d21" providerId="LiveId" clId="{392BA9DE-F0A3-45DD-8020-08F14F2474D2}" dt="2023-12-31T16:44:02.172" v="663" actId="20577"/>
          <ac:spMkLst>
            <pc:docMk/>
            <pc:sldMk cId="3870919547" sldId="1853"/>
            <ac:spMk id="7" creationId="{01D925FD-3866-261D-4B68-B0458FCC55B0}"/>
          </ac:spMkLst>
        </pc:spChg>
        <pc:spChg chg="add mod">
          <ac:chgData name="Ulrich Gnewuch" userId="e8a70c61da9d9d21" providerId="LiveId" clId="{392BA9DE-F0A3-45DD-8020-08F14F2474D2}" dt="2023-12-31T16:51:51.803" v="942" actId="20577"/>
          <ac:spMkLst>
            <pc:docMk/>
            <pc:sldMk cId="3870919547" sldId="1853"/>
            <ac:spMk id="8" creationId="{5E409F5A-5ACC-B955-B5CE-E61692B59885}"/>
          </ac:spMkLst>
        </pc:spChg>
      </pc:sldChg>
      <pc:sldChg chg="addSp delSp modSp new del mod">
        <pc:chgData name="Ulrich Gnewuch" userId="e8a70c61da9d9d21" providerId="LiveId" clId="{392BA9DE-F0A3-45DD-8020-08F14F2474D2}" dt="2023-12-31T16:44:57.519" v="697" actId="47"/>
        <pc:sldMkLst>
          <pc:docMk/>
          <pc:sldMk cId="3411081923" sldId="1854"/>
        </pc:sldMkLst>
        <pc:spChg chg="del">
          <ac:chgData name="Ulrich Gnewuch" userId="e8a70c61da9d9d21" providerId="LiveId" clId="{392BA9DE-F0A3-45DD-8020-08F14F2474D2}" dt="2023-12-30T13:19:41.044" v="184"/>
          <ac:spMkLst>
            <pc:docMk/>
            <pc:sldMk cId="3411081923" sldId="1854"/>
            <ac:spMk id="2" creationId="{5A5D1D9D-412E-7092-38AF-1240FBDE0CE4}"/>
          </ac:spMkLst>
        </pc:spChg>
        <pc:spChg chg="add mod">
          <ac:chgData name="Ulrich Gnewuch" userId="e8a70c61da9d9d21" providerId="LiveId" clId="{392BA9DE-F0A3-45DD-8020-08F14F2474D2}" dt="2023-12-31T16:44:30.874" v="689" actId="21"/>
          <ac:spMkLst>
            <pc:docMk/>
            <pc:sldMk cId="3411081923" sldId="1854"/>
            <ac:spMk id="5" creationId="{DF322C53-07BC-7CED-0D94-5B993BB74B2C}"/>
          </ac:spMkLst>
        </pc:spChg>
        <pc:picChg chg="add del mod">
          <ac:chgData name="Ulrich Gnewuch" userId="e8a70c61da9d9d21" providerId="LiveId" clId="{392BA9DE-F0A3-45DD-8020-08F14F2474D2}" dt="2023-12-31T16:44:30.874" v="689" actId="21"/>
          <ac:picMkLst>
            <pc:docMk/>
            <pc:sldMk cId="3411081923" sldId="1854"/>
            <ac:picMk id="6" creationId="{FE49BC63-C8DC-B9F4-F32D-4DEED377029E}"/>
          </ac:picMkLst>
        </pc:picChg>
      </pc:sldChg>
      <pc:sldChg chg="addSp delSp modSp new del mod">
        <pc:chgData name="Ulrich Gnewuch" userId="e8a70c61da9d9d21" providerId="LiveId" clId="{392BA9DE-F0A3-45DD-8020-08F14F2474D2}" dt="2023-12-31T16:44:57.519" v="697" actId="47"/>
        <pc:sldMkLst>
          <pc:docMk/>
          <pc:sldMk cId="4121271537" sldId="1855"/>
        </pc:sldMkLst>
        <pc:spChg chg="del">
          <ac:chgData name="Ulrich Gnewuch" userId="e8a70c61da9d9d21" providerId="LiveId" clId="{392BA9DE-F0A3-45DD-8020-08F14F2474D2}" dt="2023-12-30T13:20:49.015" v="188"/>
          <ac:spMkLst>
            <pc:docMk/>
            <pc:sldMk cId="4121271537" sldId="1855"/>
            <ac:spMk id="2" creationId="{FF2CE19E-C741-5810-1689-66848229012D}"/>
          </ac:spMkLst>
        </pc:spChg>
        <pc:spChg chg="add mod">
          <ac:chgData name="Ulrich Gnewuch" userId="e8a70c61da9d9d21" providerId="LiveId" clId="{392BA9DE-F0A3-45DD-8020-08F14F2474D2}" dt="2023-12-31T16:42:36.802" v="569" actId="21"/>
          <ac:spMkLst>
            <pc:docMk/>
            <pc:sldMk cId="4121271537" sldId="1855"/>
            <ac:spMk id="5" creationId="{E9011CCA-D553-86E6-3ACA-23C43E3BE91D}"/>
          </ac:spMkLst>
        </pc:spChg>
        <pc:picChg chg="add del mod">
          <ac:chgData name="Ulrich Gnewuch" userId="e8a70c61da9d9d21" providerId="LiveId" clId="{392BA9DE-F0A3-45DD-8020-08F14F2474D2}" dt="2023-12-31T16:42:36.802" v="569" actId="21"/>
          <ac:picMkLst>
            <pc:docMk/>
            <pc:sldMk cId="4121271537" sldId="1855"/>
            <ac:picMk id="6" creationId="{FA937A0C-8D99-E123-B4B8-36D2E086AADC}"/>
          </ac:picMkLst>
        </pc:picChg>
      </pc:sldChg>
      <pc:sldChg chg="addSp delSp modSp new del mod">
        <pc:chgData name="Ulrich Gnewuch" userId="e8a70c61da9d9d21" providerId="LiveId" clId="{392BA9DE-F0A3-45DD-8020-08F14F2474D2}" dt="2023-12-31T16:44:57.519" v="697" actId="47"/>
        <pc:sldMkLst>
          <pc:docMk/>
          <pc:sldMk cId="871896536" sldId="1856"/>
        </pc:sldMkLst>
        <pc:spChg chg="del">
          <ac:chgData name="Ulrich Gnewuch" userId="e8a70c61da9d9d21" providerId="LiveId" clId="{392BA9DE-F0A3-45DD-8020-08F14F2474D2}" dt="2023-12-30T13:25:13.733" v="192" actId="22"/>
          <ac:spMkLst>
            <pc:docMk/>
            <pc:sldMk cId="871896536" sldId="1856"/>
            <ac:spMk id="2" creationId="{CDBC695C-E6B0-121F-DB33-DF2EF6EB816D}"/>
          </ac:spMkLst>
        </pc:spChg>
        <pc:spChg chg="add mod">
          <ac:chgData name="Ulrich Gnewuch" userId="e8a70c61da9d9d21" providerId="LiveId" clId="{392BA9DE-F0A3-45DD-8020-08F14F2474D2}" dt="2023-12-31T16:42:46.784" v="573" actId="21"/>
          <ac:spMkLst>
            <pc:docMk/>
            <pc:sldMk cId="871896536" sldId="1856"/>
            <ac:spMk id="5" creationId="{AF021D16-12F7-46A9-1C6F-6EF5F383A0CF}"/>
          </ac:spMkLst>
        </pc:spChg>
        <pc:picChg chg="add del mod ord">
          <ac:chgData name="Ulrich Gnewuch" userId="e8a70c61da9d9d21" providerId="LiveId" clId="{392BA9DE-F0A3-45DD-8020-08F14F2474D2}" dt="2023-12-31T16:42:46.784" v="573" actId="21"/>
          <ac:picMkLst>
            <pc:docMk/>
            <pc:sldMk cId="871896536" sldId="1856"/>
            <ac:picMk id="6" creationId="{C0BFCFC2-A89B-70B7-9A12-6077EB1E4BEB}"/>
          </ac:picMkLst>
        </pc:picChg>
      </pc:sldChg>
      <pc:sldChg chg="add del">
        <pc:chgData name="Ulrich Gnewuch" userId="e8a70c61da9d9d21" providerId="LiveId" clId="{392BA9DE-F0A3-45DD-8020-08F14F2474D2}" dt="2024-01-04T13:07:28.939" v="5445" actId="47"/>
        <pc:sldMkLst>
          <pc:docMk/>
          <pc:sldMk cId="1510052668" sldId="1857"/>
        </pc:sldMkLst>
      </pc:sldChg>
      <pc:sldChg chg="addSp modSp new del mod ord modShow">
        <pc:chgData name="Ulrich Gnewuch" userId="e8a70c61da9d9d21" providerId="LiveId" clId="{392BA9DE-F0A3-45DD-8020-08F14F2474D2}" dt="2024-01-04T09:31:58.931" v="1555" actId="2696"/>
        <pc:sldMkLst>
          <pc:docMk/>
          <pc:sldMk cId="2214884787" sldId="1857"/>
        </pc:sldMkLst>
        <pc:spChg chg="mod">
          <ac:chgData name="Ulrich Gnewuch" userId="e8a70c61da9d9d21" providerId="LiveId" clId="{392BA9DE-F0A3-45DD-8020-08F14F2474D2}" dt="2023-12-31T15:44:39.965" v="249" actId="14100"/>
          <ac:spMkLst>
            <pc:docMk/>
            <pc:sldMk cId="2214884787" sldId="1857"/>
            <ac:spMk id="2" creationId="{DC70C87C-A393-A698-30E2-05BCFCDDEAD1}"/>
          </ac:spMkLst>
        </pc:spChg>
        <pc:spChg chg="add mod">
          <ac:chgData name="Ulrich Gnewuch" userId="e8a70c61da9d9d21" providerId="LiveId" clId="{392BA9DE-F0A3-45DD-8020-08F14F2474D2}" dt="2023-12-31T15:44:31.575" v="247" actId="20577"/>
          <ac:spMkLst>
            <pc:docMk/>
            <pc:sldMk cId="2214884787" sldId="1857"/>
            <ac:spMk id="5" creationId="{B777FC49-D9A7-1B95-8DBB-4B3D49938B23}"/>
          </ac:spMkLst>
        </pc:spChg>
        <pc:spChg chg="add mod">
          <ac:chgData name="Ulrich Gnewuch" userId="e8a70c61da9d9d21" providerId="LiveId" clId="{392BA9DE-F0A3-45DD-8020-08F14F2474D2}" dt="2023-12-31T15:44:17.987" v="226" actId="20577"/>
          <ac:spMkLst>
            <pc:docMk/>
            <pc:sldMk cId="2214884787" sldId="1857"/>
            <ac:spMk id="6" creationId="{160909F5-8BE5-1035-5282-4AF517E99617}"/>
          </ac:spMkLst>
        </pc:spChg>
        <pc:spChg chg="add mod">
          <ac:chgData name="Ulrich Gnewuch" userId="e8a70c61da9d9d21" providerId="LiveId" clId="{392BA9DE-F0A3-45DD-8020-08F14F2474D2}" dt="2023-12-31T15:44:35.358" v="248" actId="1076"/>
          <ac:spMkLst>
            <pc:docMk/>
            <pc:sldMk cId="2214884787" sldId="1857"/>
            <ac:spMk id="7" creationId="{AC2E72CD-EF78-5896-D42F-0E5012ADDEC4}"/>
          </ac:spMkLst>
        </pc:spChg>
        <pc:spChg chg="add mod">
          <ac:chgData name="Ulrich Gnewuch" userId="e8a70c61da9d9d21" providerId="LiveId" clId="{392BA9DE-F0A3-45DD-8020-08F14F2474D2}" dt="2023-12-31T15:44:59.916" v="288" actId="1076"/>
          <ac:spMkLst>
            <pc:docMk/>
            <pc:sldMk cId="2214884787" sldId="1857"/>
            <ac:spMk id="8" creationId="{F63CDB16-C1D6-4494-338B-34F330BFA54F}"/>
          </ac:spMkLst>
        </pc:spChg>
        <pc:spChg chg="add mod">
          <ac:chgData name="Ulrich Gnewuch" userId="e8a70c61da9d9d21" providerId="LiveId" clId="{392BA9DE-F0A3-45DD-8020-08F14F2474D2}" dt="2023-12-31T15:45:17.873" v="315" actId="1076"/>
          <ac:spMkLst>
            <pc:docMk/>
            <pc:sldMk cId="2214884787" sldId="1857"/>
            <ac:spMk id="9" creationId="{0723548B-E7AA-958A-A0C0-3DD46AA41261}"/>
          </ac:spMkLst>
        </pc:spChg>
      </pc:sldChg>
      <pc:sldChg chg="addSp delSp modSp new del mod">
        <pc:chgData name="Ulrich Gnewuch" userId="e8a70c61da9d9d21" providerId="LiveId" clId="{392BA9DE-F0A3-45DD-8020-08F14F2474D2}" dt="2024-01-04T10:53:30.417" v="3961" actId="47"/>
        <pc:sldMkLst>
          <pc:docMk/>
          <pc:sldMk cId="3206326878" sldId="1858"/>
        </pc:sldMkLst>
        <pc:spChg chg="add del">
          <ac:chgData name="Ulrich Gnewuch" userId="e8a70c61da9d9d21" providerId="LiveId" clId="{392BA9DE-F0A3-45DD-8020-08F14F2474D2}" dt="2024-01-04T10:44:26.335" v="3799" actId="22"/>
          <ac:spMkLst>
            <pc:docMk/>
            <pc:sldMk cId="3206326878" sldId="1858"/>
            <ac:spMk id="2" creationId="{DC097E2B-8209-7C9B-C4F2-25F5CC139364}"/>
          </ac:spMkLst>
        </pc:spChg>
        <pc:picChg chg="add del mod ord">
          <ac:chgData name="Ulrich Gnewuch" userId="e8a70c61da9d9d21" providerId="LiveId" clId="{392BA9DE-F0A3-45DD-8020-08F14F2474D2}" dt="2024-01-04T10:44:26.335" v="3799" actId="22"/>
          <ac:picMkLst>
            <pc:docMk/>
            <pc:sldMk cId="3206326878" sldId="1858"/>
            <ac:picMk id="6" creationId="{ED02DA72-4A51-6C96-6B03-0EA4934CA912}"/>
          </ac:picMkLst>
        </pc:picChg>
      </pc:sldChg>
      <pc:sldChg chg="addSp delSp new del mod">
        <pc:chgData name="Ulrich Gnewuch" userId="e8a70c61da9d9d21" providerId="LiveId" clId="{392BA9DE-F0A3-45DD-8020-08F14F2474D2}" dt="2023-12-31T16:49:24.746" v="808" actId="47"/>
        <pc:sldMkLst>
          <pc:docMk/>
          <pc:sldMk cId="3636794853" sldId="1858"/>
        </pc:sldMkLst>
        <pc:picChg chg="add del">
          <ac:chgData name="Ulrich Gnewuch" userId="e8a70c61da9d9d21" providerId="LiveId" clId="{392BA9DE-F0A3-45DD-8020-08F14F2474D2}" dt="2023-12-31T16:45:17.886" v="702" actId="21"/>
          <ac:picMkLst>
            <pc:docMk/>
            <pc:sldMk cId="3636794853" sldId="1858"/>
            <ac:picMk id="8" creationId="{9699784A-6904-38CE-3A7D-205C3A8AC87D}"/>
          </ac:picMkLst>
        </pc:picChg>
      </pc:sldChg>
      <pc:sldChg chg="addSp modSp new del mod">
        <pc:chgData name="Ulrich Gnewuch" userId="e8a70c61da9d9d21" providerId="LiveId" clId="{392BA9DE-F0A3-45DD-8020-08F14F2474D2}" dt="2024-01-02T14:50:24.507" v="953" actId="47"/>
        <pc:sldMkLst>
          <pc:docMk/>
          <pc:sldMk cId="1165311468" sldId="1859"/>
        </pc:sldMkLst>
        <pc:spChg chg="mod">
          <ac:chgData name="Ulrich Gnewuch" userId="e8a70c61da9d9d21" providerId="LiveId" clId="{392BA9DE-F0A3-45DD-8020-08F14F2474D2}" dt="2023-12-31T16:32:14.392" v="416" actId="27636"/>
          <ac:spMkLst>
            <pc:docMk/>
            <pc:sldMk cId="1165311468" sldId="1859"/>
            <ac:spMk id="2" creationId="{01662BC9-D6CB-FD01-68A3-00E566F36649}"/>
          </ac:spMkLst>
        </pc:spChg>
        <pc:spChg chg="mod">
          <ac:chgData name="Ulrich Gnewuch" userId="e8a70c61da9d9d21" providerId="LiveId" clId="{392BA9DE-F0A3-45DD-8020-08F14F2474D2}" dt="2023-12-31T16:33:18.133" v="482" actId="20577"/>
          <ac:spMkLst>
            <pc:docMk/>
            <pc:sldMk cId="1165311468" sldId="1859"/>
            <ac:spMk id="6" creationId="{33575CD2-73E2-A245-F699-4982CEA10E18}"/>
          </ac:spMkLst>
        </pc:spChg>
        <pc:picChg chg="add mod">
          <ac:chgData name="Ulrich Gnewuch" userId="e8a70c61da9d9d21" providerId="LiveId" clId="{392BA9DE-F0A3-45DD-8020-08F14F2474D2}" dt="2023-12-31T16:25:22.927" v="379" actId="1076"/>
          <ac:picMkLst>
            <pc:docMk/>
            <pc:sldMk cId="1165311468" sldId="1859"/>
            <ac:picMk id="8" creationId="{78870705-E5DD-F4F1-17A7-443715589640}"/>
          </ac:picMkLst>
        </pc:picChg>
      </pc:sldChg>
      <pc:sldChg chg="new del">
        <pc:chgData name="Ulrich Gnewuch" userId="e8a70c61da9d9d21" providerId="LiveId" clId="{392BA9DE-F0A3-45DD-8020-08F14F2474D2}" dt="2023-12-31T16:34:33.889" v="515" actId="47"/>
        <pc:sldMkLst>
          <pc:docMk/>
          <pc:sldMk cId="274274406" sldId="1860"/>
        </pc:sldMkLst>
      </pc:sldChg>
      <pc:sldChg chg="new del">
        <pc:chgData name="Ulrich Gnewuch" userId="e8a70c61da9d9d21" providerId="LiveId" clId="{392BA9DE-F0A3-45DD-8020-08F14F2474D2}" dt="2023-12-31T16:28:43.269" v="411" actId="47"/>
        <pc:sldMkLst>
          <pc:docMk/>
          <pc:sldMk cId="309356780" sldId="1860"/>
        </pc:sldMkLst>
      </pc:sldChg>
      <pc:sldChg chg="new del">
        <pc:chgData name="Ulrich Gnewuch" userId="e8a70c61da9d9d21" providerId="LiveId" clId="{392BA9DE-F0A3-45DD-8020-08F14F2474D2}" dt="2023-12-31T16:34:40.273" v="516" actId="47"/>
        <pc:sldMkLst>
          <pc:docMk/>
          <pc:sldMk cId="2508505366" sldId="1861"/>
        </pc:sldMkLst>
      </pc:sldChg>
      <pc:sldChg chg="modSp add del mod">
        <pc:chgData name="Ulrich Gnewuch" userId="e8a70c61da9d9d21" providerId="LiveId" clId="{392BA9DE-F0A3-45DD-8020-08F14F2474D2}" dt="2024-01-02T14:50:24.507" v="953" actId="47"/>
        <pc:sldMkLst>
          <pc:docMk/>
          <pc:sldMk cId="1377498309" sldId="1862"/>
        </pc:sldMkLst>
        <pc:spChg chg="mod">
          <ac:chgData name="Ulrich Gnewuch" userId="e8a70c61da9d9d21" providerId="LiveId" clId="{392BA9DE-F0A3-45DD-8020-08F14F2474D2}" dt="2023-12-31T16:33:59.649" v="500" actId="114"/>
          <ac:spMkLst>
            <pc:docMk/>
            <pc:sldMk cId="1377498309" sldId="1862"/>
            <ac:spMk id="2" creationId="{5EA0FAB5-4640-CBFD-B160-93F65002C9AD}"/>
          </ac:spMkLst>
        </pc:spChg>
      </pc:sldChg>
      <pc:sldChg chg="modSp add del mod">
        <pc:chgData name="Ulrich Gnewuch" userId="e8a70c61da9d9d21" providerId="LiveId" clId="{392BA9DE-F0A3-45DD-8020-08F14F2474D2}" dt="2024-01-02T14:50:24.507" v="953" actId="47"/>
        <pc:sldMkLst>
          <pc:docMk/>
          <pc:sldMk cId="3518937182" sldId="1863"/>
        </pc:sldMkLst>
        <pc:spChg chg="mod">
          <ac:chgData name="Ulrich Gnewuch" userId="e8a70c61da9d9d21" providerId="LiveId" clId="{392BA9DE-F0A3-45DD-8020-08F14F2474D2}" dt="2023-12-31T16:34:20.034" v="514" actId="20577"/>
          <ac:spMkLst>
            <pc:docMk/>
            <pc:sldMk cId="3518937182" sldId="1863"/>
            <ac:spMk id="2" creationId="{5EA0FAB5-4640-CBFD-B160-93F65002C9AD}"/>
          </ac:spMkLst>
        </pc:spChg>
      </pc:sldChg>
      <pc:sldChg chg="add del">
        <pc:chgData name="Ulrich Gnewuch" userId="e8a70c61da9d9d21" providerId="LiveId" clId="{392BA9DE-F0A3-45DD-8020-08F14F2474D2}" dt="2023-12-31T16:34:15.833" v="502"/>
        <pc:sldMkLst>
          <pc:docMk/>
          <pc:sldMk cId="4097894026" sldId="1863"/>
        </pc:sldMkLst>
      </pc:sldChg>
      <pc:sldChg chg="addSp modSp new del mod">
        <pc:chgData name="Ulrich Gnewuch" userId="e8a70c61da9d9d21" providerId="LiveId" clId="{392BA9DE-F0A3-45DD-8020-08F14F2474D2}" dt="2024-01-02T14:50:24.507" v="953" actId="47"/>
        <pc:sldMkLst>
          <pc:docMk/>
          <pc:sldMk cId="1811002189" sldId="1864"/>
        </pc:sldMkLst>
        <pc:spChg chg="mod">
          <ac:chgData name="Ulrich Gnewuch" userId="e8a70c61da9d9d21" providerId="LiveId" clId="{392BA9DE-F0A3-45DD-8020-08F14F2474D2}" dt="2023-12-31T16:44:25.938" v="688" actId="20577"/>
          <ac:spMkLst>
            <pc:docMk/>
            <pc:sldMk cId="1811002189" sldId="1864"/>
            <ac:spMk id="4" creationId="{CD3E71B0-CEEC-1048-9E84-EA89394A5819}"/>
          </ac:spMkLst>
        </pc:spChg>
        <pc:spChg chg="add mod">
          <ac:chgData name="Ulrich Gnewuch" userId="e8a70c61da9d9d21" providerId="LiveId" clId="{392BA9DE-F0A3-45DD-8020-08F14F2474D2}" dt="2023-12-31T16:45:29.639" v="708" actId="1076"/>
          <ac:spMkLst>
            <pc:docMk/>
            <pc:sldMk cId="1811002189" sldId="1864"/>
            <ac:spMk id="6" creationId="{D16F3ABE-DB88-BF64-6DDF-C8F23EE27672}"/>
          </ac:spMkLst>
        </pc:spChg>
        <pc:picChg chg="add mod">
          <ac:chgData name="Ulrich Gnewuch" userId="e8a70c61da9d9d21" providerId="LiveId" clId="{392BA9DE-F0A3-45DD-8020-08F14F2474D2}" dt="2023-12-31T16:45:24.252" v="705" actId="1076"/>
          <ac:picMkLst>
            <pc:docMk/>
            <pc:sldMk cId="1811002189" sldId="1864"/>
            <ac:picMk id="5" creationId="{204BE602-115B-6893-D420-D09BD628139F}"/>
          </ac:picMkLst>
        </pc:picChg>
      </pc:sldChg>
      <pc:sldChg chg="addSp delSp modSp new del mod">
        <pc:chgData name="Ulrich Gnewuch" userId="e8a70c61da9d9d21" providerId="LiveId" clId="{392BA9DE-F0A3-45DD-8020-08F14F2474D2}" dt="2024-01-02T14:50:24.507" v="953" actId="47"/>
        <pc:sldMkLst>
          <pc:docMk/>
          <pc:sldMk cId="3953043220" sldId="1865"/>
        </pc:sldMkLst>
        <pc:spChg chg="del">
          <ac:chgData name="Ulrich Gnewuch" userId="e8a70c61da9d9d21" providerId="LiveId" clId="{392BA9DE-F0A3-45DD-8020-08F14F2474D2}" dt="2023-12-31T16:42:51.698" v="575"/>
          <ac:spMkLst>
            <pc:docMk/>
            <pc:sldMk cId="3953043220" sldId="1865"/>
            <ac:spMk id="2" creationId="{BB81364B-23CC-22F6-18C3-94162A128EE1}"/>
          </ac:spMkLst>
        </pc:spChg>
        <pc:spChg chg="mod">
          <ac:chgData name="Ulrich Gnewuch" userId="e8a70c61da9d9d21" providerId="LiveId" clId="{392BA9DE-F0A3-45DD-8020-08F14F2474D2}" dt="2023-12-31T16:43:09.547" v="591" actId="20577"/>
          <ac:spMkLst>
            <pc:docMk/>
            <pc:sldMk cId="3953043220" sldId="1865"/>
            <ac:spMk id="4" creationId="{CFE0CC0D-2B07-902E-6BFC-157C8126BD75}"/>
          </ac:spMkLst>
        </pc:spChg>
        <pc:picChg chg="add mod">
          <ac:chgData name="Ulrich Gnewuch" userId="e8a70c61da9d9d21" providerId="LiveId" clId="{392BA9DE-F0A3-45DD-8020-08F14F2474D2}" dt="2023-12-31T16:43:35.232" v="597" actId="1076"/>
          <ac:picMkLst>
            <pc:docMk/>
            <pc:sldMk cId="3953043220" sldId="1865"/>
            <ac:picMk id="5" creationId="{6B873D8E-725B-FEB1-FF2F-6700F409A77A}"/>
          </ac:picMkLst>
        </pc:picChg>
        <pc:picChg chg="add mod">
          <ac:chgData name="Ulrich Gnewuch" userId="e8a70c61da9d9d21" providerId="LiveId" clId="{392BA9DE-F0A3-45DD-8020-08F14F2474D2}" dt="2023-12-31T16:43:35.716" v="598" actId="1076"/>
          <ac:picMkLst>
            <pc:docMk/>
            <pc:sldMk cId="3953043220" sldId="1865"/>
            <ac:picMk id="7" creationId="{96AB6337-0BD7-F36C-58FA-52239984BA42}"/>
          </ac:picMkLst>
        </pc:picChg>
        <pc:picChg chg="add mod">
          <ac:chgData name="Ulrich Gnewuch" userId="e8a70c61da9d9d21" providerId="LiveId" clId="{392BA9DE-F0A3-45DD-8020-08F14F2474D2}" dt="2023-12-31T16:44:36.918" v="692" actId="1076"/>
          <ac:picMkLst>
            <pc:docMk/>
            <pc:sldMk cId="3953043220" sldId="1865"/>
            <ac:picMk id="8" creationId="{30B8D23B-1E8B-F773-B11F-9AC4A1ED8221}"/>
          </ac:picMkLst>
        </pc:picChg>
      </pc:sldChg>
      <pc:sldChg chg="addSp delSp modSp new del">
        <pc:chgData name="Ulrich Gnewuch" userId="e8a70c61da9d9d21" providerId="LiveId" clId="{392BA9DE-F0A3-45DD-8020-08F14F2474D2}" dt="2024-01-02T14:50:24.507" v="953" actId="47"/>
        <pc:sldMkLst>
          <pc:docMk/>
          <pc:sldMk cId="232432711" sldId="1866"/>
        </pc:sldMkLst>
        <pc:spChg chg="del">
          <ac:chgData name="Ulrich Gnewuch" userId="e8a70c61da9d9d21" providerId="LiveId" clId="{392BA9DE-F0A3-45DD-8020-08F14F2474D2}" dt="2023-12-31T16:45:14.613" v="701"/>
          <ac:spMkLst>
            <pc:docMk/>
            <pc:sldMk cId="232432711" sldId="1866"/>
            <ac:spMk id="2" creationId="{58C36886-42DF-F5E0-2CF6-85E5C8E4ECC6}"/>
          </ac:spMkLst>
        </pc:spChg>
        <pc:spChg chg="add mod">
          <ac:chgData name="Ulrich Gnewuch" userId="e8a70c61da9d9d21" providerId="LiveId" clId="{392BA9DE-F0A3-45DD-8020-08F14F2474D2}" dt="2023-12-31T16:45:14.613" v="701"/>
          <ac:spMkLst>
            <pc:docMk/>
            <pc:sldMk cId="232432711" sldId="1866"/>
            <ac:spMk id="5" creationId="{6E556F5B-F15E-BA8F-9688-09F2C81224F0}"/>
          </ac:spMkLst>
        </pc:spChg>
      </pc:sldChg>
      <pc:sldChg chg="addSp delSp modSp new del mod">
        <pc:chgData name="Ulrich Gnewuch" userId="e8a70c61da9d9d21" providerId="LiveId" clId="{392BA9DE-F0A3-45DD-8020-08F14F2474D2}" dt="2024-01-02T14:50:24.507" v="953" actId="47"/>
        <pc:sldMkLst>
          <pc:docMk/>
          <pc:sldMk cId="3820303594" sldId="1867"/>
        </pc:sldMkLst>
        <pc:spChg chg="del">
          <ac:chgData name="Ulrich Gnewuch" userId="e8a70c61da9d9d21" providerId="LiveId" clId="{392BA9DE-F0A3-45DD-8020-08F14F2474D2}" dt="2023-12-31T16:46:00.617" v="710" actId="22"/>
          <ac:spMkLst>
            <pc:docMk/>
            <pc:sldMk cId="3820303594" sldId="1867"/>
            <ac:spMk id="2" creationId="{20C0AA5C-39D8-CFA2-3651-09ECB1E2311F}"/>
          </ac:spMkLst>
        </pc:spChg>
        <pc:spChg chg="add mod">
          <ac:chgData name="Ulrich Gnewuch" userId="e8a70c61da9d9d21" providerId="LiveId" clId="{392BA9DE-F0A3-45DD-8020-08F14F2474D2}" dt="2023-12-31T16:46:10.077" v="727" actId="1076"/>
          <ac:spMkLst>
            <pc:docMk/>
            <pc:sldMk cId="3820303594" sldId="1867"/>
            <ac:spMk id="7" creationId="{A0658897-D326-6A5C-69AE-F6C9F42CADC6}"/>
          </ac:spMkLst>
        </pc:spChg>
        <pc:picChg chg="add mod ord">
          <ac:chgData name="Ulrich Gnewuch" userId="e8a70c61da9d9d21" providerId="LiveId" clId="{392BA9DE-F0A3-45DD-8020-08F14F2474D2}" dt="2023-12-31T16:46:10.867" v="728" actId="1076"/>
          <ac:picMkLst>
            <pc:docMk/>
            <pc:sldMk cId="3820303594" sldId="1867"/>
            <ac:picMk id="6" creationId="{E3A29646-AED5-0EB0-6DEB-7AAB1CC09680}"/>
          </ac:picMkLst>
        </pc:picChg>
      </pc:sldChg>
      <pc:sldChg chg="modSp new del mod">
        <pc:chgData name="Ulrich Gnewuch" userId="e8a70c61da9d9d21" providerId="LiveId" clId="{392BA9DE-F0A3-45DD-8020-08F14F2474D2}" dt="2024-01-02T14:50:24.507" v="953" actId="47"/>
        <pc:sldMkLst>
          <pc:docMk/>
          <pc:sldMk cId="28578527" sldId="1868"/>
        </pc:sldMkLst>
        <pc:spChg chg="mod">
          <ac:chgData name="Ulrich Gnewuch" userId="e8a70c61da9d9d21" providerId="LiveId" clId="{392BA9DE-F0A3-45DD-8020-08F14F2474D2}" dt="2023-12-31T16:48:52.533" v="804" actId="20577"/>
          <ac:spMkLst>
            <pc:docMk/>
            <pc:sldMk cId="28578527" sldId="1868"/>
            <ac:spMk id="6" creationId="{3CC95465-74EC-399A-B7EB-672CAA5E2D1D}"/>
          </ac:spMkLst>
        </pc:spChg>
      </pc:sldChg>
      <pc:sldChg chg="addSp modSp new del mod ord">
        <pc:chgData name="Ulrich Gnewuch" userId="e8a70c61da9d9d21" providerId="LiveId" clId="{392BA9DE-F0A3-45DD-8020-08F14F2474D2}" dt="2024-01-02T14:50:24.507" v="953" actId="47"/>
        <pc:sldMkLst>
          <pc:docMk/>
          <pc:sldMk cId="2379068384" sldId="1869"/>
        </pc:sldMkLst>
        <pc:spChg chg="add mod">
          <ac:chgData name="Ulrich Gnewuch" userId="e8a70c61da9d9d21" providerId="LiveId" clId="{392BA9DE-F0A3-45DD-8020-08F14F2474D2}" dt="2023-12-31T16:48:44.699" v="802" actId="20577"/>
          <ac:spMkLst>
            <pc:docMk/>
            <pc:sldMk cId="2379068384" sldId="1869"/>
            <ac:spMk id="4" creationId="{4B87BE70-AC6F-565F-66BE-E5904D6D0569}"/>
          </ac:spMkLst>
        </pc:spChg>
      </pc:sldChg>
      <pc:sldChg chg="modSp new del mod">
        <pc:chgData name="Ulrich Gnewuch" userId="e8a70c61da9d9d21" providerId="LiveId" clId="{392BA9DE-F0A3-45DD-8020-08F14F2474D2}" dt="2024-01-02T14:50:24.507" v="953" actId="47"/>
        <pc:sldMkLst>
          <pc:docMk/>
          <pc:sldMk cId="2967203243" sldId="1870"/>
        </pc:sldMkLst>
        <pc:spChg chg="mod">
          <ac:chgData name="Ulrich Gnewuch" userId="e8a70c61da9d9d21" providerId="LiveId" clId="{392BA9DE-F0A3-45DD-8020-08F14F2474D2}" dt="2023-12-31T16:49:15.357" v="807" actId="20577"/>
          <ac:spMkLst>
            <pc:docMk/>
            <pc:sldMk cId="2967203243" sldId="1870"/>
            <ac:spMk id="6" creationId="{D3C45FBA-E303-2637-8E5F-8C5BA14F835E}"/>
          </ac:spMkLst>
        </pc:spChg>
      </pc:sldChg>
      <pc:sldChg chg="modSp add del mod modNotesTx">
        <pc:chgData name="Ulrich Gnewuch" userId="e8a70c61da9d9d21" providerId="LiveId" clId="{392BA9DE-F0A3-45DD-8020-08F14F2474D2}" dt="2024-01-04T10:32:44.697" v="3003" actId="2696"/>
        <pc:sldMkLst>
          <pc:docMk/>
          <pc:sldMk cId="850856821" sldId="1903"/>
        </pc:sldMkLst>
        <pc:spChg chg="mod">
          <ac:chgData name="Ulrich Gnewuch" userId="e8a70c61da9d9d21" providerId="LiveId" clId="{392BA9DE-F0A3-45DD-8020-08F14F2474D2}" dt="2024-01-03T14:59:11.478" v="983" actId="20577"/>
          <ac:spMkLst>
            <pc:docMk/>
            <pc:sldMk cId="850856821" sldId="1903"/>
            <ac:spMk id="6" creationId="{5A38A11B-A47A-183B-0486-35BA62B8C0C8}"/>
          </ac:spMkLst>
        </pc:spChg>
      </pc:sldChg>
      <pc:sldChg chg="addSp delSp modSp add mod modAnim">
        <pc:chgData name="Ulrich Gnewuch" userId="e8a70c61da9d9d21" providerId="LiveId" clId="{392BA9DE-F0A3-45DD-8020-08F14F2474D2}" dt="2024-01-04T15:42:11.408" v="7289" actId="14100"/>
        <pc:sldMkLst>
          <pc:docMk/>
          <pc:sldMk cId="3539191178" sldId="1903"/>
        </pc:sldMkLst>
        <pc:spChg chg="add del mod">
          <ac:chgData name="Ulrich Gnewuch" userId="e8a70c61da9d9d21" providerId="LiveId" clId="{392BA9DE-F0A3-45DD-8020-08F14F2474D2}" dt="2024-01-04T15:39:36.912" v="7210" actId="21"/>
          <ac:spMkLst>
            <pc:docMk/>
            <pc:sldMk cId="3539191178" sldId="1903"/>
            <ac:spMk id="2" creationId="{1AACC3D8-9ECE-7FBE-D052-7778D60AC706}"/>
          </ac:spMkLst>
        </pc:spChg>
        <pc:spChg chg="mod">
          <ac:chgData name="Ulrich Gnewuch" userId="e8a70c61da9d9d21" providerId="LiveId" clId="{392BA9DE-F0A3-45DD-8020-08F14F2474D2}" dt="2024-01-04T10:34:36.350" v="3034" actId="20577"/>
          <ac:spMkLst>
            <pc:docMk/>
            <pc:sldMk cId="3539191178" sldId="1903"/>
            <ac:spMk id="6" creationId="{5A38A11B-A47A-183B-0486-35BA62B8C0C8}"/>
          </ac:spMkLst>
        </pc:spChg>
        <pc:spChg chg="add mod">
          <ac:chgData name="Ulrich Gnewuch" userId="e8a70c61da9d9d21" providerId="LiveId" clId="{392BA9DE-F0A3-45DD-8020-08F14F2474D2}" dt="2024-01-04T15:42:11.408" v="7289" actId="14100"/>
          <ac:spMkLst>
            <pc:docMk/>
            <pc:sldMk cId="3539191178" sldId="1903"/>
            <ac:spMk id="8" creationId="{9BE15832-04AD-FAB9-5F8D-8A6F99036F40}"/>
          </ac:spMkLst>
        </pc:spChg>
        <pc:grpChg chg="add mod">
          <ac:chgData name="Ulrich Gnewuch" userId="e8a70c61da9d9d21" providerId="LiveId" clId="{392BA9DE-F0A3-45DD-8020-08F14F2474D2}" dt="2024-01-04T15:40:59.727" v="7230" actId="164"/>
          <ac:grpSpMkLst>
            <pc:docMk/>
            <pc:sldMk cId="3539191178" sldId="1903"/>
            <ac:grpSpMk id="11" creationId="{35716B4C-C5ED-2241-7117-CF7834AEF4CB}"/>
          </ac:grpSpMkLst>
        </pc:grpChg>
        <pc:graphicFrameChg chg="modGraphic">
          <ac:chgData name="Ulrich Gnewuch" userId="e8a70c61da9d9d21" providerId="LiveId" clId="{392BA9DE-F0A3-45DD-8020-08F14F2474D2}" dt="2024-01-04T15:39:40.451" v="7211" actId="207"/>
          <ac:graphicFrameMkLst>
            <pc:docMk/>
            <pc:sldMk cId="3539191178" sldId="1903"/>
            <ac:graphicFrameMk id="7" creationId="{76A0F2ED-2F60-D7BF-1DC0-8A9F80583770}"/>
          </ac:graphicFrameMkLst>
        </pc:graphicFrameChg>
        <pc:picChg chg="add mod">
          <ac:chgData name="Ulrich Gnewuch" userId="e8a70c61da9d9d21" providerId="LiveId" clId="{392BA9DE-F0A3-45DD-8020-08F14F2474D2}" dt="2024-01-04T15:40:59.727" v="7230" actId="164"/>
          <ac:picMkLst>
            <pc:docMk/>
            <pc:sldMk cId="3539191178" sldId="1903"/>
            <ac:picMk id="10" creationId="{B272DC19-37B1-5D65-C478-43CE6B21C219}"/>
          </ac:picMkLst>
        </pc:picChg>
      </pc:sldChg>
      <pc:sldChg chg="add del">
        <pc:chgData name="Ulrich Gnewuch" userId="e8a70c61da9d9d21" providerId="LiveId" clId="{392BA9DE-F0A3-45DD-8020-08F14F2474D2}" dt="2024-01-04T10:53:32.826" v="3963" actId="47"/>
        <pc:sldMkLst>
          <pc:docMk/>
          <pc:sldMk cId="2389903647" sldId="1904"/>
        </pc:sldMkLst>
      </pc:sldChg>
      <pc:sldChg chg="add del">
        <pc:chgData name="Ulrich Gnewuch" userId="e8a70c61da9d9d21" providerId="LiveId" clId="{392BA9DE-F0A3-45DD-8020-08F14F2474D2}" dt="2024-01-04T10:53:33.329" v="3964" actId="47"/>
        <pc:sldMkLst>
          <pc:docMk/>
          <pc:sldMk cId="3488686552" sldId="1905"/>
        </pc:sldMkLst>
      </pc:sldChg>
      <pc:sldChg chg="add del">
        <pc:chgData name="Ulrich Gnewuch" userId="e8a70c61da9d9d21" providerId="LiveId" clId="{392BA9DE-F0A3-45DD-8020-08F14F2474D2}" dt="2024-01-04T13:07:28.939" v="5445" actId="47"/>
        <pc:sldMkLst>
          <pc:docMk/>
          <pc:sldMk cId="1616217588" sldId="1906"/>
        </pc:sldMkLst>
      </pc:sldChg>
      <pc:sldChg chg="addSp new del mod">
        <pc:chgData name="Ulrich Gnewuch" userId="e8a70c61da9d9d21" providerId="LiveId" clId="{392BA9DE-F0A3-45DD-8020-08F14F2474D2}" dt="2024-01-04T09:31:58.931" v="1555" actId="2696"/>
        <pc:sldMkLst>
          <pc:docMk/>
          <pc:sldMk cId="2092818064" sldId="1906"/>
        </pc:sldMkLst>
        <pc:picChg chg="add">
          <ac:chgData name="Ulrich Gnewuch" userId="e8a70c61da9d9d21" providerId="LiveId" clId="{392BA9DE-F0A3-45DD-8020-08F14F2474D2}" dt="2024-01-03T18:01:46.733" v="985" actId="22"/>
          <ac:picMkLst>
            <pc:docMk/>
            <pc:sldMk cId="2092818064" sldId="1906"/>
            <ac:picMk id="8" creationId="{80CB5B14-5231-07BC-B60C-AD12118075F1}"/>
          </ac:picMkLst>
        </pc:picChg>
      </pc:sldChg>
      <pc:sldChg chg="addSp delSp modSp new del mod ord">
        <pc:chgData name="Ulrich Gnewuch" userId="e8a70c61da9d9d21" providerId="LiveId" clId="{392BA9DE-F0A3-45DD-8020-08F14F2474D2}" dt="2024-01-04T09:31:34.369" v="1551" actId="47"/>
        <pc:sldMkLst>
          <pc:docMk/>
          <pc:sldMk cId="1151557773" sldId="1907"/>
        </pc:sldMkLst>
        <pc:picChg chg="add del mod">
          <ac:chgData name="Ulrich Gnewuch" userId="e8a70c61da9d9d21" providerId="LiveId" clId="{392BA9DE-F0A3-45DD-8020-08F14F2474D2}" dt="2024-01-04T09:19:35.860" v="1345" actId="21"/>
          <ac:picMkLst>
            <pc:docMk/>
            <pc:sldMk cId="1151557773" sldId="1907"/>
            <ac:picMk id="8" creationId="{5E43E911-189E-A994-7C76-7A5EFC4C02A3}"/>
          </ac:picMkLst>
        </pc:picChg>
      </pc:sldChg>
      <pc:sldChg chg="addSp delSp modSp new del mod">
        <pc:chgData name="Ulrich Gnewuch" userId="e8a70c61da9d9d21" providerId="LiveId" clId="{392BA9DE-F0A3-45DD-8020-08F14F2474D2}" dt="2024-01-04T09:23:41.090" v="1406" actId="47"/>
        <pc:sldMkLst>
          <pc:docMk/>
          <pc:sldMk cId="152744446" sldId="1908"/>
        </pc:sldMkLst>
        <pc:spChg chg="mod">
          <ac:chgData name="Ulrich Gnewuch" userId="e8a70c61da9d9d21" providerId="LiveId" clId="{392BA9DE-F0A3-45DD-8020-08F14F2474D2}" dt="2024-01-03T18:12:41.091" v="1011"/>
          <ac:spMkLst>
            <pc:docMk/>
            <pc:sldMk cId="152744446" sldId="1908"/>
            <ac:spMk id="2" creationId="{C98807FF-2277-8CDD-3A50-08A3B3C525F4}"/>
          </ac:spMkLst>
        </pc:spChg>
        <pc:picChg chg="add del mod">
          <ac:chgData name="Ulrich Gnewuch" userId="e8a70c61da9d9d21" providerId="LiveId" clId="{392BA9DE-F0A3-45DD-8020-08F14F2474D2}" dt="2024-01-04T09:19:41.624" v="1347" actId="21"/>
          <ac:picMkLst>
            <pc:docMk/>
            <pc:sldMk cId="152744446" sldId="1908"/>
            <ac:picMk id="8" creationId="{9E3C0B9A-E67D-509F-2ACF-88F75275801D}"/>
          </ac:picMkLst>
        </pc:picChg>
      </pc:sldChg>
      <pc:sldChg chg="addSp delSp modSp new del mod">
        <pc:chgData name="Ulrich Gnewuch" userId="e8a70c61da9d9d21" providerId="LiveId" clId="{392BA9DE-F0A3-45DD-8020-08F14F2474D2}" dt="2024-01-04T10:42:43.288" v="3791" actId="47"/>
        <pc:sldMkLst>
          <pc:docMk/>
          <pc:sldMk cId="1327877985" sldId="1909"/>
        </pc:sldMkLst>
        <pc:spChg chg="mod">
          <ac:chgData name="Ulrich Gnewuch" userId="e8a70c61da9d9d21" providerId="LiveId" clId="{392BA9DE-F0A3-45DD-8020-08F14F2474D2}" dt="2024-01-03T18:26:16.900" v="1100" actId="6549"/>
          <ac:spMkLst>
            <pc:docMk/>
            <pc:sldMk cId="1327877985" sldId="1909"/>
            <ac:spMk id="2" creationId="{B6AC6876-1B49-9B1A-7B1C-8CB291EC8F71}"/>
          </ac:spMkLst>
        </pc:spChg>
        <pc:spChg chg="add del mod">
          <ac:chgData name="Ulrich Gnewuch" userId="e8a70c61da9d9d21" providerId="LiveId" clId="{392BA9DE-F0A3-45DD-8020-08F14F2474D2}" dt="2024-01-04T09:56:42.698" v="2059" actId="21"/>
          <ac:spMkLst>
            <pc:docMk/>
            <pc:sldMk cId="1327877985" sldId="1909"/>
            <ac:spMk id="7" creationId="{86F7C99F-7A3C-3A37-E2D1-7FD77E6B9B93}"/>
          </ac:spMkLst>
        </pc:spChg>
      </pc:sldChg>
      <pc:sldChg chg="addSp delSp modSp new del mod">
        <pc:chgData name="Ulrich Gnewuch" userId="e8a70c61da9d9d21" providerId="LiveId" clId="{392BA9DE-F0A3-45DD-8020-08F14F2474D2}" dt="2024-01-04T09:31:38.527" v="1552" actId="47"/>
        <pc:sldMkLst>
          <pc:docMk/>
          <pc:sldMk cId="2817052916" sldId="1910"/>
        </pc:sldMkLst>
        <pc:spChg chg="mod">
          <ac:chgData name="Ulrich Gnewuch" userId="e8a70c61da9d9d21" providerId="LiveId" clId="{392BA9DE-F0A3-45DD-8020-08F14F2474D2}" dt="2024-01-03T18:19:22.265" v="1081" actId="20577"/>
          <ac:spMkLst>
            <pc:docMk/>
            <pc:sldMk cId="2817052916" sldId="1910"/>
            <ac:spMk id="6" creationId="{E453BFBA-6879-649B-9AF8-10E268FC3196}"/>
          </ac:spMkLst>
        </pc:spChg>
        <pc:spChg chg="add del mod">
          <ac:chgData name="Ulrich Gnewuch" userId="e8a70c61da9d9d21" providerId="LiveId" clId="{392BA9DE-F0A3-45DD-8020-08F14F2474D2}" dt="2024-01-04T09:31:23.682" v="1548" actId="21"/>
          <ac:spMkLst>
            <pc:docMk/>
            <pc:sldMk cId="2817052916" sldId="1910"/>
            <ac:spMk id="7" creationId="{AFCD32C6-BE79-8CC6-1743-6E9D8188DC7E}"/>
          </ac:spMkLst>
        </pc:spChg>
      </pc:sldChg>
      <pc:sldChg chg="modSp new del mod">
        <pc:chgData name="Ulrich Gnewuch" userId="e8a70c61da9d9d21" providerId="LiveId" clId="{392BA9DE-F0A3-45DD-8020-08F14F2474D2}" dt="2024-01-04T09:31:45.083" v="1553" actId="47"/>
        <pc:sldMkLst>
          <pc:docMk/>
          <pc:sldMk cId="1692129582" sldId="1911"/>
        </pc:sldMkLst>
        <pc:spChg chg="mod">
          <ac:chgData name="Ulrich Gnewuch" userId="e8a70c61da9d9d21" providerId="LiveId" clId="{392BA9DE-F0A3-45DD-8020-08F14F2474D2}" dt="2024-01-03T18:22:38.763" v="1084"/>
          <ac:spMkLst>
            <pc:docMk/>
            <pc:sldMk cId="1692129582" sldId="1911"/>
            <ac:spMk id="2" creationId="{C0E3DEFE-C6F2-F482-03C2-5F92C3C9FCC0}"/>
          </ac:spMkLst>
        </pc:spChg>
      </pc:sldChg>
      <pc:sldChg chg="modSp new del mod">
        <pc:chgData name="Ulrich Gnewuch" userId="e8a70c61da9d9d21" providerId="LiveId" clId="{392BA9DE-F0A3-45DD-8020-08F14F2474D2}" dt="2024-01-04T10:53:31.160" v="3962" actId="47"/>
        <pc:sldMkLst>
          <pc:docMk/>
          <pc:sldMk cId="2809686449" sldId="1912"/>
        </pc:sldMkLst>
        <pc:spChg chg="mod">
          <ac:chgData name="Ulrich Gnewuch" userId="e8a70c61da9d9d21" providerId="LiveId" clId="{392BA9DE-F0A3-45DD-8020-08F14F2474D2}" dt="2024-01-03T18:25:27.960" v="1096"/>
          <ac:spMkLst>
            <pc:docMk/>
            <pc:sldMk cId="2809686449" sldId="1912"/>
            <ac:spMk id="4" creationId="{D2EDBA80-D468-8137-07FA-5DD3E475E7B8}"/>
          </ac:spMkLst>
        </pc:spChg>
      </pc:sldChg>
      <pc:sldChg chg="new del">
        <pc:chgData name="Ulrich Gnewuch" userId="e8a70c61da9d9d21" providerId="LiveId" clId="{392BA9DE-F0A3-45DD-8020-08F14F2474D2}" dt="2024-01-04T09:31:34.369" v="1551" actId="47"/>
        <pc:sldMkLst>
          <pc:docMk/>
          <pc:sldMk cId="415087867" sldId="1913"/>
        </pc:sldMkLst>
      </pc:sldChg>
      <pc:sldChg chg="modSp add mod modShow modNotesTx">
        <pc:chgData name="Ulrich Gnewuch" userId="e8a70c61da9d9d21" providerId="LiveId" clId="{392BA9DE-F0A3-45DD-8020-08F14F2474D2}" dt="2024-01-08T16:15:48.931" v="8240" actId="729"/>
        <pc:sldMkLst>
          <pc:docMk/>
          <pc:sldMk cId="4032498697" sldId="1913"/>
        </pc:sldMkLst>
        <pc:spChg chg="mod">
          <ac:chgData name="Ulrich Gnewuch" userId="e8a70c61da9d9d21" providerId="LiveId" clId="{392BA9DE-F0A3-45DD-8020-08F14F2474D2}" dt="2024-01-08T12:19:07.182" v="8083" actId="1035"/>
          <ac:spMkLst>
            <pc:docMk/>
            <pc:sldMk cId="4032498697" sldId="1913"/>
            <ac:spMk id="2" creationId="{DD579ACF-F88A-4FF5-4AA1-1900E9D183D9}"/>
          </ac:spMkLst>
        </pc:spChg>
      </pc:sldChg>
      <pc:sldChg chg="addSp delSp modSp new mod modNotesTx">
        <pc:chgData name="Ulrich Gnewuch" userId="e8a70c61da9d9d21" providerId="LiveId" clId="{392BA9DE-F0A3-45DD-8020-08F14F2474D2}" dt="2024-01-04T16:13:30.891" v="8038" actId="12789"/>
        <pc:sldMkLst>
          <pc:docMk/>
          <pc:sldMk cId="583085377" sldId="1914"/>
        </pc:sldMkLst>
        <pc:spChg chg="del">
          <ac:chgData name="Ulrich Gnewuch" userId="e8a70c61da9d9d21" providerId="LiveId" clId="{392BA9DE-F0A3-45DD-8020-08F14F2474D2}" dt="2024-01-04T09:07:19.448" v="1128" actId="478"/>
          <ac:spMkLst>
            <pc:docMk/>
            <pc:sldMk cId="583085377" sldId="1914"/>
            <ac:spMk id="2" creationId="{3F009960-7BDA-F1DA-6EB4-47ADB956CD46}"/>
          </ac:spMkLst>
        </pc:spChg>
        <pc:spChg chg="mod">
          <ac:chgData name="Ulrich Gnewuch" userId="e8a70c61da9d9d21" providerId="LiveId" clId="{392BA9DE-F0A3-45DD-8020-08F14F2474D2}" dt="2024-01-04T12:30:18.329" v="4286" actId="20577"/>
          <ac:spMkLst>
            <pc:docMk/>
            <pc:sldMk cId="583085377" sldId="1914"/>
            <ac:spMk id="6" creationId="{BCAAE27F-D498-32E5-3D44-9F51A1D8026E}"/>
          </ac:spMkLst>
        </pc:spChg>
        <pc:picChg chg="add mod">
          <ac:chgData name="Ulrich Gnewuch" userId="e8a70c61da9d9d21" providerId="LiveId" clId="{392BA9DE-F0A3-45DD-8020-08F14F2474D2}" dt="2024-01-04T16:13:27.811" v="8037" actId="12789"/>
          <ac:picMkLst>
            <pc:docMk/>
            <pc:sldMk cId="583085377" sldId="1914"/>
            <ac:picMk id="8" creationId="{B159ACBD-C1B7-3819-BE5B-752514E0DC77}"/>
          </ac:picMkLst>
        </pc:picChg>
        <pc:picChg chg="add mod">
          <ac:chgData name="Ulrich Gnewuch" userId="e8a70c61da9d9d21" providerId="LiveId" clId="{392BA9DE-F0A3-45DD-8020-08F14F2474D2}" dt="2024-01-04T16:13:24.293" v="8036" actId="12789"/>
          <ac:picMkLst>
            <pc:docMk/>
            <pc:sldMk cId="583085377" sldId="1914"/>
            <ac:picMk id="10" creationId="{D4C32D8E-7BBC-C7B0-A045-BD043781C73B}"/>
          </ac:picMkLst>
        </pc:picChg>
        <pc:picChg chg="add mod">
          <ac:chgData name="Ulrich Gnewuch" userId="e8a70c61da9d9d21" providerId="LiveId" clId="{392BA9DE-F0A3-45DD-8020-08F14F2474D2}" dt="2024-01-04T16:13:24.293" v="8036" actId="12789"/>
          <ac:picMkLst>
            <pc:docMk/>
            <pc:sldMk cId="583085377" sldId="1914"/>
            <ac:picMk id="12" creationId="{625EE9E5-6D16-F829-76A0-9B464E010A29}"/>
          </ac:picMkLst>
        </pc:picChg>
        <pc:picChg chg="add mod">
          <ac:chgData name="Ulrich Gnewuch" userId="e8a70c61da9d9d21" providerId="LiveId" clId="{392BA9DE-F0A3-45DD-8020-08F14F2474D2}" dt="2024-01-04T16:13:27.811" v="8037" actId="12789"/>
          <ac:picMkLst>
            <pc:docMk/>
            <pc:sldMk cId="583085377" sldId="1914"/>
            <ac:picMk id="14" creationId="{36F6E50C-D1E1-F31E-B894-7119C55BFD78}"/>
          </ac:picMkLst>
        </pc:picChg>
        <pc:picChg chg="add mod">
          <ac:chgData name="Ulrich Gnewuch" userId="e8a70c61da9d9d21" providerId="LiveId" clId="{392BA9DE-F0A3-45DD-8020-08F14F2474D2}" dt="2024-01-04T16:13:30.891" v="8038" actId="12789"/>
          <ac:picMkLst>
            <pc:docMk/>
            <pc:sldMk cId="583085377" sldId="1914"/>
            <ac:picMk id="16" creationId="{4FD188FC-CB2A-3795-3FBE-7AECEE85B6E6}"/>
          </ac:picMkLst>
        </pc:picChg>
        <pc:picChg chg="add mod">
          <ac:chgData name="Ulrich Gnewuch" userId="e8a70c61da9d9d21" providerId="LiveId" clId="{392BA9DE-F0A3-45DD-8020-08F14F2474D2}" dt="2024-01-04T16:13:30.891" v="8038" actId="12789"/>
          <ac:picMkLst>
            <pc:docMk/>
            <pc:sldMk cId="583085377" sldId="1914"/>
            <ac:picMk id="18" creationId="{F24AF260-1F37-4F85-FBCE-8D4044E0E942}"/>
          </ac:picMkLst>
        </pc:picChg>
      </pc:sldChg>
      <pc:sldChg chg="addSp delSp modSp new mod">
        <pc:chgData name="Ulrich Gnewuch" userId="e8a70c61da9d9d21" providerId="LiveId" clId="{392BA9DE-F0A3-45DD-8020-08F14F2474D2}" dt="2024-01-04T16:15:27.196" v="8042"/>
        <pc:sldMkLst>
          <pc:docMk/>
          <pc:sldMk cId="101221624" sldId="1915"/>
        </pc:sldMkLst>
        <pc:spChg chg="mod">
          <ac:chgData name="Ulrich Gnewuch" userId="e8a70c61da9d9d21" providerId="LiveId" clId="{392BA9DE-F0A3-45DD-8020-08F14F2474D2}" dt="2024-01-04T12:30:57.461" v="4295" actId="6549"/>
          <ac:spMkLst>
            <pc:docMk/>
            <pc:sldMk cId="101221624" sldId="1915"/>
            <ac:spMk id="2" creationId="{9A34959D-D532-8ADD-DAC0-9725B186F29B}"/>
          </ac:spMkLst>
        </pc:spChg>
        <pc:spChg chg="mod">
          <ac:chgData name="Ulrich Gnewuch" userId="e8a70c61da9d9d21" providerId="LiveId" clId="{392BA9DE-F0A3-45DD-8020-08F14F2474D2}" dt="2024-01-04T09:13:28.978" v="1197" actId="20577"/>
          <ac:spMkLst>
            <pc:docMk/>
            <pc:sldMk cId="101221624" sldId="1915"/>
            <ac:spMk id="6" creationId="{6C071602-D97F-3991-CD55-5412C6E36BAD}"/>
          </ac:spMkLst>
        </pc:spChg>
        <pc:spChg chg="mod">
          <ac:chgData name="Ulrich Gnewuch" userId="e8a70c61da9d9d21" providerId="LiveId" clId="{392BA9DE-F0A3-45DD-8020-08F14F2474D2}" dt="2024-01-04T16:10:21.363" v="7983" actId="6549"/>
          <ac:spMkLst>
            <pc:docMk/>
            <pc:sldMk cId="101221624" sldId="1915"/>
            <ac:spMk id="8" creationId="{BD1003AB-27B4-F353-FA4C-1BB6B4834506}"/>
          </ac:spMkLst>
        </pc:spChg>
        <pc:spChg chg="add mod">
          <ac:chgData name="Ulrich Gnewuch" userId="e8a70c61da9d9d21" providerId="LiveId" clId="{392BA9DE-F0A3-45DD-8020-08F14F2474D2}" dt="2024-01-04T16:10:18.283" v="7980"/>
          <ac:spMkLst>
            <pc:docMk/>
            <pc:sldMk cId="101221624" sldId="1915"/>
            <ac:spMk id="10" creationId="{EB49CFF8-094E-B3D1-988C-2984DB4957F5}"/>
          </ac:spMkLst>
        </pc:spChg>
        <pc:spChg chg="add del mod">
          <ac:chgData name="Ulrich Gnewuch" userId="e8a70c61da9d9d21" providerId="LiveId" clId="{392BA9DE-F0A3-45DD-8020-08F14F2474D2}" dt="2024-01-04T09:22:35.248" v="1370" actId="478"/>
          <ac:spMkLst>
            <pc:docMk/>
            <pc:sldMk cId="101221624" sldId="1915"/>
            <ac:spMk id="10" creationId="{F604392C-E6A6-F086-4B9B-5BA7AB3F7257}"/>
          </ac:spMkLst>
        </pc:spChg>
        <pc:spChg chg="add del mod">
          <ac:chgData name="Ulrich Gnewuch" userId="e8a70c61da9d9d21" providerId="LiveId" clId="{392BA9DE-F0A3-45DD-8020-08F14F2474D2}" dt="2024-01-04T09:18:24.829" v="1319"/>
          <ac:spMkLst>
            <pc:docMk/>
            <pc:sldMk cId="101221624" sldId="1915"/>
            <ac:spMk id="12" creationId="{83CC8A8C-7865-B191-0B1C-1064E454571A}"/>
          </ac:spMkLst>
        </pc:spChg>
        <pc:spChg chg="mod">
          <ac:chgData name="Ulrich Gnewuch" userId="e8a70c61da9d9d21" providerId="LiveId" clId="{392BA9DE-F0A3-45DD-8020-08F14F2474D2}" dt="2024-01-04T16:15:27.196" v="8042"/>
          <ac:spMkLst>
            <pc:docMk/>
            <pc:sldMk cId="101221624" sldId="1915"/>
            <ac:spMk id="13" creationId="{6F837C05-726E-2CB1-4B19-E2FE4142B3FC}"/>
          </ac:spMkLst>
        </pc:spChg>
        <pc:grpChg chg="add mod">
          <ac:chgData name="Ulrich Gnewuch" userId="e8a70c61da9d9d21" providerId="LiveId" clId="{392BA9DE-F0A3-45DD-8020-08F14F2474D2}" dt="2024-01-04T09:13:36.765" v="1199"/>
          <ac:grpSpMkLst>
            <pc:docMk/>
            <pc:sldMk cId="101221624" sldId="1915"/>
            <ac:grpSpMk id="7" creationId="{60108401-C4C6-97BC-4C71-A003D90BCD4B}"/>
          </ac:grpSpMkLst>
        </pc:grpChg>
        <pc:grpChg chg="add mod">
          <ac:chgData name="Ulrich Gnewuch" userId="e8a70c61da9d9d21" providerId="LiveId" clId="{392BA9DE-F0A3-45DD-8020-08F14F2474D2}" dt="2024-01-04T16:15:27.196" v="8042"/>
          <ac:grpSpMkLst>
            <pc:docMk/>
            <pc:sldMk cId="101221624" sldId="1915"/>
            <ac:grpSpMk id="11" creationId="{29F7102A-4471-D680-E243-76227921679A}"/>
          </ac:grpSpMkLst>
        </pc:grpChg>
        <pc:picChg chg="mod">
          <ac:chgData name="Ulrich Gnewuch" userId="e8a70c61da9d9d21" providerId="LiveId" clId="{392BA9DE-F0A3-45DD-8020-08F14F2474D2}" dt="2024-01-04T09:14:53.990" v="1209" actId="1076"/>
          <ac:picMkLst>
            <pc:docMk/>
            <pc:sldMk cId="101221624" sldId="1915"/>
            <ac:picMk id="9" creationId="{AAB9DBA7-35FA-0EAC-D4E0-7B1252B8DE91}"/>
          </ac:picMkLst>
        </pc:picChg>
        <pc:picChg chg="mod">
          <ac:chgData name="Ulrich Gnewuch" userId="e8a70c61da9d9d21" providerId="LiveId" clId="{392BA9DE-F0A3-45DD-8020-08F14F2474D2}" dt="2024-01-04T16:15:27.196" v="8042"/>
          <ac:picMkLst>
            <pc:docMk/>
            <pc:sldMk cId="101221624" sldId="1915"/>
            <ac:picMk id="12" creationId="{65A0CA5A-1BE7-A4F3-7F5F-676CEEE0227F}"/>
          </ac:picMkLst>
        </pc:picChg>
        <pc:picChg chg="add del mod">
          <ac:chgData name="Ulrich Gnewuch" userId="e8a70c61da9d9d21" providerId="LiveId" clId="{392BA9DE-F0A3-45DD-8020-08F14F2474D2}" dt="2024-01-04T12:30:46.086" v="4289" actId="478"/>
          <ac:picMkLst>
            <pc:docMk/>
            <pc:sldMk cId="101221624" sldId="1915"/>
            <ac:picMk id="13" creationId="{6557E1E8-608B-D0F7-2C28-E55FF3802EDC}"/>
          </ac:picMkLst>
        </pc:picChg>
        <pc:picChg chg="add mod modCrop">
          <ac:chgData name="Ulrich Gnewuch" userId="e8a70c61da9d9d21" providerId="LiveId" clId="{392BA9DE-F0A3-45DD-8020-08F14F2474D2}" dt="2024-01-04T16:10:28.933" v="7989" actId="1035"/>
          <ac:picMkLst>
            <pc:docMk/>
            <pc:sldMk cId="101221624" sldId="1915"/>
            <ac:picMk id="15" creationId="{D3F579A1-406C-4B37-C434-338834971D75}"/>
          </ac:picMkLst>
        </pc:picChg>
      </pc:sldChg>
      <pc:sldChg chg="addSp delSp modSp new del mod">
        <pc:chgData name="Ulrich Gnewuch" userId="e8a70c61da9d9d21" providerId="LiveId" clId="{392BA9DE-F0A3-45DD-8020-08F14F2474D2}" dt="2024-01-04T09:31:34.369" v="1551" actId="47"/>
        <pc:sldMkLst>
          <pc:docMk/>
          <pc:sldMk cId="1838755669" sldId="1916"/>
        </pc:sldMkLst>
        <pc:picChg chg="add del mod">
          <ac:chgData name="Ulrich Gnewuch" userId="e8a70c61da9d9d21" providerId="LiveId" clId="{392BA9DE-F0A3-45DD-8020-08F14F2474D2}" dt="2024-01-04T09:23:36.278" v="1404" actId="21"/>
          <ac:picMkLst>
            <pc:docMk/>
            <pc:sldMk cId="1838755669" sldId="1916"/>
            <ac:picMk id="7" creationId="{B41648A2-1273-EECA-2F62-5A73D0928054}"/>
          </ac:picMkLst>
        </pc:picChg>
      </pc:sldChg>
      <pc:sldChg chg="addSp delSp modSp new mod modNotesTx">
        <pc:chgData name="Ulrich Gnewuch" userId="e8a70c61da9d9d21" providerId="LiveId" clId="{392BA9DE-F0A3-45DD-8020-08F14F2474D2}" dt="2024-01-04T16:14:56.522" v="8039"/>
        <pc:sldMkLst>
          <pc:docMk/>
          <pc:sldMk cId="3223463380" sldId="1917"/>
        </pc:sldMkLst>
        <pc:spChg chg="del mod">
          <ac:chgData name="Ulrich Gnewuch" userId="e8a70c61da9d9d21" providerId="LiveId" clId="{392BA9DE-F0A3-45DD-8020-08F14F2474D2}" dt="2024-01-04T12:34:22.971" v="4351" actId="478"/>
          <ac:spMkLst>
            <pc:docMk/>
            <pc:sldMk cId="3223463380" sldId="1917"/>
            <ac:spMk id="2" creationId="{FFAF61CF-777B-1B1B-DD12-C4075634C496}"/>
          </ac:spMkLst>
        </pc:spChg>
        <pc:spChg chg="mod">
          <ac:chgData name="Ulrich Gnewuch" userId="e8a70c61da9d9d21" providerId="LiveId" clId="{392BA9DE-F0A3-45DD-8020-08F14F2474D2}" dt="2024-01-04T12:31:30.863" v="4329" actId="20577"/>
          <ac:spMkLst>
            <pc:docMk/>
            <pc:sldMk cId="3223463380" sldId="1917"/>
            <ac:spMk id="6" creationId="{27E507BB-CE6B-B431-F36C-57148B22A125}"/>
          </ac:spMkLst>
        </pc:spChg>
        <pc:spChg chg="add mod">
          <ac:chgData name="Ulrich Gnewuch" userId="e8a70c61da9d9d21" providerId="LiveId" clId="{392BA9DE-F0A3-45DD-8020-08F14F2474D2}" dt="2024-01-04T12:34:02.921" v="4347" actId="20577"/>
          <ac:spMkLst>
            <pc:docMk/>
            <pc:sldMk cId="3223463380" sldId="1917"/>
            <ac:spMk id="8" creationId="{807BA914-5B9C-E58B-1105-59947D9A9384}"/>
          </ac:spMkLst>
        </pc:spChg>
        <pc:spChg chg="mod">
          <ac:chgData name="Ulrich Gnewuch" userId="e8a70c61da9d9d21" providerId="LiveId" clId="{392BA9DE-F0A3-45DD-8020-08F14F2474D2}" dt="2024-01-04T16:14:56.522" v="8039"/>
          <ac:spMkLst>
            <pc:docMk/>
            <pc:sldMk cId="3223463380" sldId="1917"/>
            <ac:spMk id="10" creationId="{790F98FC-B901-F69D-63FE-37D8FD13EB2A}"/>
          </ac:spMkLst>
        </pc:spChg>
        <pc:spChg chg="add del mod">
          <ac:chgData name="Ulrich Gnewuch" userId="e8a70c61da9d9d21" providerId="LiveId" clId="{392BA9DE-F0A3-45DD-8020-08F14F2474D2}" dt="2024-01-04T14:55:00.294" v="5692" actId="478"/>
          <ac:spMkLst>
            <pc:docMk/>
            <pc:sldMk cId="3223463380" sldId="1917"/>
            <ac:spMk id="10" creationId="{AF222621-88FC-84F3-ABF2-FEE0F36672DB}"/>
          </ac:spMkLst>
        </pc:spChg>
        <pc:grpChg chg="add mod">
          <ac:chgData name="Ulrich Gnewuch" userId="e8a70c61da9d9d21" providerId="LiveId" clId="{392BA9DE-F0A3-45DD-8020-08F14F2474D2}" dt="2024-01-04T16:14:56.522" v="8039"/>
          <ac:grpSpMkLst>
            <pc:docMk/>
            <pc:sldMk cId="3223463380" sldId="1917"/>
            <ac:grpSpMk id="2" creationId="{22E045DB-F37D-0841-A271-8F26C1C0038A}"/>
          </ac:grpSpMkLst>
        </pc:grpChg>
        <pc:graphicFrameChg chg="add mod modGraphic">
          <ac:chgData name="Ulrich Gnewuch" userId="e8a70c61da9d9d21" providerId="LiveId" clId="{392BA9DE-F0A3-45DD-8020-08F14F2474D2}" dt="2024-01-04T14:58:48.999" v="5882" actId="242"/>
          <ac:graphicFrameMkLst>
            <pc:docMk/>
            <pc:sldMk cId="3223463380" sldId="1917"/>
            <ac:graphicFrameMk id="9" creationId="{1FE2874D-878B-0844-AEF1-17C0693B1A69}"/>
          </ac:graphicFrameMkLst>
        </pc:graphicFrameChg>
        <pc:picChg chg="add del mod">
          <ac:chgData name="Ulrich Gnewuch" userId="e8a70c61da9d9d21" providerId="LiveId" clId="{392BA9DE-F0A3-45DD-8020-08F14F2474D2}" dt="2024-01-04T12:39:52.287" v="4446" actId="478"/>
          <ac:picMkLst>
            <pc:docMk/>
            <pc:sldMk cId="3223463380" sldId="1917"/>
            <ac:picMk id="7" creationId="{3AB6AB9B-5690-9198-9EC3-EDF7218C7B8D}"/>
          </ac:picMkLst>
        </pc:picChg>
        <pc:picChg chg="mod">
          <ac:chgData name="Ulrich Gnewuch" userId="e8a70c61da9d9d21" providerId="LiveId" clId="{392BA9DE-F0A3-45DD-8020-08F14F2474D2}" dt="2024-01-04T16:14:56.522" v="8039"/>
          <ac:picMkLst>
            <pc:docMk/>
            <pc:sldMk cId="3223463380" sldId="1917"/>
            <ac:picMk id="7" creationId="{97758633-7435-CE8A-45ED-711B900112A3}"/>
          </ac:picMkLst>
        </pc:picChg>
      </pc:sldChg>
      <pc:sldChg chg="addSp delSp modSp new mod modNotesTx">
        <pc:chgData name="Ulrich Gnewuch" userId="e8a70c61da9d9d21" providerId="LiveId" clId="{392BA9DE-F0A3-45DD-8020-08F14F2474D2}" dt="2024-01-04T14:59:13.787" v="5889" actId="20577"/>
        <pc:sldMkLst>
          <pc:docMk/>
          <pc:sldMk cId="1887822509" sldId="1918"/>
        </pc:sldMkLst>
        <pc:spChg chg="del">
          <ac:chgData name="Ulrich Gnewuch" userId="e8a70c61da9d9d21" providerId="LiveId" clId="{392BA9DE-F0A3-45DD-8020-08F14F2474D2}" dt="2024-01-04T09:35:25.427" v="1562" actId="478"/>
          <ac:spMkLst>
            <pc:docMk/>
            <pc:sldMk cId="1887822509" sldId="1918"/>
            <ac:spMk id="2" creationId="{5C485D6F-309B-6B73-184A-ABA0D25D8623}"/>
          </ac:spMkLst>
        </pc:spChg>
        <pc:spChg chg="mod">
          <ac:chgData name="Ulrich Gnewuch" userId="e8a70c61da9d9d21" providerId="LiveId" clId="{392BA9DE-F0A3-45DD-8020-08F14F2474D2}" dt="2024-01-04T14:59:13.787" v="5889" actId="20577"/>
          <ac:spMkLst>
            <pc:docMk/>
            <pc:sldMk cId="1887822509" sldId="1918"/>
            <ac:spMk id="6" creationId="{34CEE92D-B7CD-B17A-513C-6754C80670D0}"/>
          </ac:spMkLst>
        </pc:spChg>
        <pc:spChg chg="add del mod">
          <ac:chgData name="Ulrich Gnewuch" userId="e8a70c61da9d9d21" providerId="LiveId" clId="{392BA9DE-F0A3-45DD-8020-08F14F2474D2}" dt="2024-01-04T09:55:31.841" v="2048" actId="478"/>
          <ac:spMkLst>
            <pc:docMk/>
            <pc:sldMk cId="1887822509" sldId="1918"/>
            <ac:spMk id="7" creationId="{B57E6CE9-CBB8-DC22-3AA3-3BBCE89CEA67}"/>
          </ac:spMkLst>
        </pc:spChg>
        <pc:spChg chg="add mod">
          <ac:chgData name="Ulrich Gnewuch" userId="e8a70c61da9d9d21" providerId="LiveId" clId="{392BA9DE-F0A3-45DD-8020-08F14F2474D2}" dt="2024-01-04T09:55:18.291" v="2013" actId="14100"/>
          <ac:spMkLst>
            <pc:docMk/>
            <pc:sldMk cId="1887822509" sldId="1918"/>
            <ac:spMk id="8" creationId="{141436A7-D8F7-593D-1616-96BAC480767B}"/>
          </ac:spMkLst>
        </pc:spChg>
        <pc:spChg chg="add mod">
          <ac:chgData name="Ulrich Gnewuch" userId="e8a70c61da9d9d21" providerId="LiveId" clId="{392BA9DE-F0A3-45DD-8020-08F14F2474D2}" dt="2024-01-04T13:09:13.822" v="5478" actId="20577"/>
          <ac:spMkLst>
            <pc:docMk/>
            <pc:sldMk cId="1887822509" sldId="1918"/>
            <ac:spMk id="9" creationId="{41F360C9-EEF2-4CE8-1436-5666D9713B97}"/>
          </ac:spMkLst>
        </pc:spChg>
        <pc:spChg chg="add mod">
          <ac:chgData name="Ulrich Gnewuch" userId="e8a70c61da9d9d21" providerId="LiveId" clId="{392BA9DE-F0A3-45DD-8020-08F14F2474D2}" dt="2024-01-04T13:09:52.074" v="5484" actId="1076"/>
          <ac:spMkLst>
            <pc:docMk/>
            <pc:sldMk cId="1887822509" sldId="1918"/>
            <ac:spMk id="10" creationId="{95F6CA7D-190B-D3B4-A3BD-53CBBBDB191E}"/>
          </ac:spMkLst>
        </pc:spChg>
        <pc:spChg chg="add mod">
          <ac:chgData name="Ulrich Gnewuch" userId="e8a70c61da9d9d21" providerId="LiveId" clId="{392BA9DE-F0A3-45DD-8020-08F14F2474D2}" dt="2024-01-04T13:09:44.114" v="5481" actId="20577"/>
          <ac:spMkLst>
            <pc:docMk/>
            <pc:sldMk cId="1887822509" sldId="1918"/>
            <ac:spMk id="12" creationId="{6F5F2260-7121-5E21-C7A3-9ECD2032960E}"/>
          </ac:spMkLst>
        </pc:spChg>
        <pc:spChg chg="add mod">
          <ac:chgData name="Ulrich Gnewuch" userId="e8a70c61da9d9d21" providerId="LiveId" clId="{392BA9DE-F0A3-45DD-8020-08F14F2474D2}" dt="2024-01-04T13:09:55.131" v="5485" actId="1076"/>
          <ac:spMkLst>
            <pc:docMk/>
            <pc:sldMk cId="1887822509" sldId="1918"/>
            <ac:spMk id="13" creationId="{4AA1507E-6E8E-FCD9-5895-4E0BE526B198}"/>
          </ac:spMkLst>
        </pc:spChg>
        <pc:spChg chg="add mod">
          <ac:chgData name="Ulrich Gnewuch" userId="e8a70c61da9d9d21" providerId="LiveId" clId="{392BA9DE-F0A3-45DD-8020-08F14F2474D2}" dt="2024-01-04T09:57:37.309" v="2088" actId="6549"/>
          <ac:spMkLst>
            <pc:docMk/>
            <pc:sldMk cId="1887822509" sldId="1918"/>
            <ac:spMk id="14" creationId="{FEE6C822-6394-4612-3398-826667836FF6}"/>
          </ac:spMkLst>
        </pc:spChg>
        <pc:picChg chg="add mod">
          <ac:chgData name="Ulrich Gnewuch" userId="e8a70c61da9d9d21" providerId="LiveId" clId="{392BA9DE-F0A3-45DD-8020-08F14F2474D2}" dt="2024-01-04T09:35:42.858" v="1572" actId="1035"/>
          <ac:picMkLst>
            <pc:docMk/>
            <pc:sldMk cId="1887822509" sldId="1918"/>
            <ac:picMk id="11" creationId="{F5DEFE4D-6AD2-040C-8E02-CB1E6B5548C4}"/>
          </ac:picMkLst>
        </pc:picChg>
      </pc:sldChg>
      <pc:sldChg chg="addSp delSp modSp add del mod ord">
        <pc:chgData name="Ulrich Gnewuch" userId="e8a70c61da9d9d21" providerId="LiveId" clId="{392BA9DE-F0A3-45DD-8020-08F14F2474D2}" dt="2024-01-04T09:57:24.007" v="2084" actId="47"/>
        <pc:sldMkLst>
          <pc:docMk/>
          <pc:sldMk cId="3289854794" sldId="1919"/>
        </pc:sldMkLst>
        <pc:spChg chg="mod">
          <ac:chgData name="Ulrich Gnewuch" userId="e8a70c61da9d9d21" providerId="LiveId" clId="{392BA9DE-F0A3-45DD-8020-08F14F2474D2}" dt="2024-01-04T09:26:08.792" v="1472"/>
          <ac:spMkLst>
            <pc:docMk/>
            <pc:sldMk cId="3289854794" sldId="1919"/>
            <ac:spMk id="6" creationId="{34CEE92D-B7CD-B17A-513C-6754C80670D0}"/>
          </ac:spMkLst>
        </pc:spChg>
        <pc:spChg chg="add del mod">
          <ac:chgData name="Ulrich Gnewuch" userId="e8a70c61da9d9d21" providerId="LiveId" clId="{392BA9DE-F0A3-45DD-8020-08F14F2474D2}" dt="2024-01-04T09:57:20.949" v="2082" actId="21"/>
          <ac:spMkLst>
            <pc:docMk/>
            <pc:sldMk cId="3289854794" sldId="1919"/>
            <ac:spMk id="7" creationId="{C60DBF17-3E1E-E835-B1D0-242D77681D78}"/>
          </ac:spMkLst>
        </pc:spChg>
      </pc:sldChg>
      <pc:sldChg chg="addSp delSp modSp add del mod">
        <pc:chgData name="Ulrich Gnewuch" userId="e8a70c61da9d9d21" providerId="LiveId" clId="{392BA9DE-F0A3-45DD-8020-08F14F2474D2}" dt="2024-01-04T10:39:07.823" v="3463" actId="47"/>
        <pc:sldMkLst>
          <pc:docMk/>
          <pc:sldMk cId="216062035" sldId="1920"/>
        </pc:sldMkLst>
        <pc:spChg chg="mod">
          <ac:chgData name="Ulrich Gnewuch" userId="e8a70c61da9d9d21" providerId="LiveId" clId="{392BA9DE-F0A3-45DD-8020-08F14F2474D2}" dt="2024-01-04T09:26:18.721" v="1474"/>
          <ac:spMkLst>
            <pc:docMk/>
            <pc:sldMk cId="216062035" sldId="1920"/>
            <ac:spMk id="6" creationId="{34CEE92D-B7CD-B17A-513C-6754C80670D0}"/>
          </ac:spMkLst>
        </pc:spChg>
        <pc:spChg chg="add del mod">
          <ac:chgData name="Ulrich Gnewuch" userId="e8a70c61da9d9d21" providerId="LiveId" clId="{392BA9DE-F0A3-45DD-8020-08F14F2474D2}" dt="2024-01-04T10:37:07.675" v="3300" actId="478"/>
          <ac:spMkLst>
            <pc:docMk/>
            <pc:sldMk cId="216062035" sldId="1920"/>
            <ac:spMk id="7" creationId="{82449F60-CF98-AD05-A57C-0FE4F4F32AA3}"/>
          </ac:spMkLst>
        </pc:spChg>
      </pc:sldChg>
      <pc:sldChg chg="addSp modSp new del">
        <pc:chgData name="Ulrich Gnewuch" userId="e8a70c61da9d9d21" providerId="LiveId" clId="{392BA9DE-F0A3-45DD-8020-08F14F2474D2}" dt="2024-01-04T10:33:57.319" v="3012" actId="47"/>
        <pc:sldMkLst>
          <pc:docMk/>
          <pc:sldMk cId="3686739461" sldId="1921"/>
        </pc:sldMkLst>
        <pc:spChg chg="add mod">
          <ac:chgData name="Ulrich Gnewuch" userId="e8a70c61da9d9d21" providerId="LiveId" clId="{392BA9DE-F0A3-45DD-8020-08F14F2474D2}" dt="2024-01-04T09:56:46.513" v="2060"/>
          <ac:spMkLst>
            <pc:docMk/>
            <pc:sldMk cId="3686739461" sldId="1921"/>
            <ac:spMk id="7" creationId="{D4B9BC2E-3D18-7AD5-95F1-7E528DDE2FDC}"/>
          </ac:spMkLst>
        </pc:spChg>
      </pc:sldChg>
      <pc:sldChg chg="addSp modSp new mod">
        <pc:chgData name="Ulrich Gnewuch" userId="e8a70c61da9d9d21" providerId="LiveId" clId="{392BA9DE-F0A3-45DD-8020-08F14F2474D2}" dt="2024-01-04T15:22:26.730" v="6610" actId="20577"/>
        <pc:sldMkLst>
          <pc:docMk/>
          <pc:sldMk cId="3039369919" sldId="1922"/>
        </pc:sldMkLst>
        <pc:spChg chg="mod">
          <ac:chgData name="Ulrich Gnewuch" userId="e8a70c61da9d9d21" providerId="LiveId" clId="{392BA9DE-F0A3-45DD-8020-08F14F2474D2}" dt="2024-01-04T15:22:26.730" v="6610" actId="20577"/>
          <ac:spMkLst>
            <pc:docMk/>
            <pc:sldMk cId="3039369919" sldId="1922"/>
            <ac:spMk id="2" creationId="{4B43AEB1-6A70-FACA-3E2A-7DBAA3AD276B}"/>
          </ac:spMkLst>
        </pc:spChg>
        <pc:spChg chg="mod">
          <ac:chgData name="Ulrich Gnewuch" userId="e8a70c61da9d9d21" providerId="LiveId" clId="{392BA9DE-F0A3-45DD-8020-08F14F2474D2}" dt="2024-01-04T15:19:13.029" v="6563"/>
          <ac:spMkLst>
            <pc:docMk/>
            <pc:sldMk cId="3039369919" sldId="1922"/>
            <ac:spMk id="6" creationId="{ED22B313-BCA4-20A1-3F4D-9E86EF4E5559}"/>
          </ac:spMkLst>
        </pc:spChg>
        <pc:spChg chg="add mod">
          <ac:chgData name="Ulrich Gnewuch" userId="e8a70c61da9d9d21" providerId="LiveId" clId="{392BA9DE-F0A3-45DD-8020-08F14F2474D2}" dt="2024-01-04T15:20:45.636" v="6588" actId="6549"/>
          <ac:spMkLst>
            <pc:docMk/>
            <pc:sldMk cId="3039369919" sldId="1922"/>
            <ac:spMk id="9" creationId="{8FD24C19-0516-5C56-BEC0-32CC093E4875}"/>
          </ac:spMkLst>
        </pc:spChg>
        <pc:picChg chg="add mod modCrop">
          <ac:chgData name="Ulrich Gnewuch" userId="e8a70c61da9d9d21" providerId="LiveId" clId="{392BA9DE-F0A3-45DD-8020-08F14F2474D2}" dt="2024-01-04T15:18:57.567" v="6562" actId="1076"/>
          <ac:picMkLst>
            <pc:docMk/>
            <pc:sldMk cId="3039369919" sldId="1922"/>
            <ac:picMk id="8" creationId="{12123C9F-EB25-0B31-DF57-ED42F9B204B7}"/>
          </ac:picMkLst>
        </pc:picChg>
      </pc:sldChg>
      <pc:sldChg chg="addSp delSp modSp add mod ord modShow modNotesTx">
        <pc:chgData name="Ulrich Gnewuch" userId="e8a70c61da9d9d21" providerId="LiveId" clId="{392BA9DE-F0A3-45DD-8020-08F14F2474D2}" dt="2024-01-04T16:15:01.718" v="8040"/>
        <pc:sldMkLst>
          <pc:docMk/>
          <pc:sldMk cId="2113001520" sldId="1923"/>
        </pc:sldMkLst>
        <pc:spChg chg="mod">
          <ac:chgData name="Ulrich Gnewuch" userId="e8a70c61da9d9d21" providerId="LiveId" clId="{392BA9DE-F0A3-45DD-8020-08F14F2474D2}" dt="2024-01-04T15:06:11.590" v="6142" actId="114"/>
          <ac:spMkLst>
            <pc:docMk/>
            <pc:sldMk cId="2113001520" sldId="1923"/>
            <ac:spMk id="2" creationId="{A2BA5F03-3AF3-8891-43C7-795F8B8FB097}"/>
          </ac:spMkLst>
        </pc:spChg>
        <pc:spChg chg="mod">
          <ac:chgData name="Ulrich Gnewuch" userId="e8a70c61da9d9d21" providerId="LiveId" clId="{392BA9DE-F0A3-45DD-8020-08F14F2474D2}" dt="2024-01-04T09:38:17.252" v="1580" actId="20577"/>
          <ac:spMkLst>
            <pc:docMk/>
            <pc:sldMk cId="2113001520" sldId="1923"/>
            <ac:spMk id="6" creationId="{15B356D7-ED90-EC48-8E14-4A4FAA173498}"/>
          </ac:spMkLst>
        </pc:spChg>
        <pc:spChg chg="mod">
          <ac:chgData name="Ulrich Gnewuch" userId="e8a70c61da9d9d21" providerId="LiveId" clId="{392BA9DE-F0A3-45DD-8020-08F14F2474D2}" dt="2024-01-04T15:20:55.250" v="6598" actId="20577"/>
          <ac:spMkLst>
            <pc:docMk/>
            <pc:sldMk cId="2113001520" sldId="1923"/>
            <ac:spMk id="7" creationId="{CCCFD11E-78A4-46E1-A049-F93D233B1ED0}"/>
          </ac:spMkLst>
        </pc:spChg>
        <pc:spChg chg="add del mod">
          <ac:chgData name="Ulrich Gnewuch" userId="e8a70c61da9d9d21" providerId="LiveId" clId="{392BA9DE-F0A3-45DD-8020-08F14F2474D2}" dt="2024-01-04T15:06:13.145" v="6143" actId="478"/>
          <ac:spMkLst>
            <pc:docMk/>
            <pc:sldMk cId="2113001520" sldId="1923"/>
            <ac:spMk id="8" creationId="{6F7B3A50-8A6B-17E0-A5E8-B96DE210B721}"/>
          </ac:spMkLst>
        </pc:spChg>
        <pc:spChg chg="add mod">
          <ac:chgData name="Ulrich Gnewuch" userId="e8a70c61da9d9d21" providerId="LiveId" clId="{392BA9DE-F0A3-45DD-8020-08F14F2474D2}" dt="2024-01-04T15:11:15.265" v="6253" actId="14100"/>
          <ac:spMkLst>
            <pc:docMk/>
            <pc:sldMk cId="2113001520" sldId="1923"/>
            <ac:spMk id="9" creationId="{7504EC0E-5B40-6AB1-D9BE-4DF1AD639475}"/>
          </ac:spMkLst>
        </pc:spChg>
        <pc:spChg chg="add mod">
          <ac:chgData name="Ulrich Gnewuch" userId="e8a70c61da9d9d21" providerId="LiveId" clId="{392BA9DE-F0A3-45DD-8020-08F14F2474D2}" dt="2024-01-04T15:11:15.265" v="6253" actId="14100"/>
          <ac:spMkLst>
            <pc:docMk/>
            <pc:sldMk cId="2113001520" sldId="1923"/>
            <ac:spMk id="10" creationId="{C3A4EE97-2C7E-3FCF-71F9-7C3CBF232E66}"/>
          </ac:spMkLst>
        </pc:spChg>
        <pc:spChg chg="mod">
          <ac:chgData name="Ulrich Gnewuch" userId="e8a70c61da9d9d21" providerId="LiveId" clId="{392BA9DE-F0A3-45DD-8020-08F14F2474D2}" dt="2024-01-04T16:15:01.718" v="8040"/>
          <ac:spMkLst>
            <pc:docMk/>
            <pc:sldMk cId="2113001520" sldId="1923"/>
            <ac:spMk id="14" creationId="{71CF387F-EAC5-22E9-2A6F-6C673591F2F2}"/>
          </ac:spMkLst>
        </pc:spChg>
        <pc:spChg chg="add mod">
          <ac:chgData name="Ulrich Gnewuch" userId="e8a70c61da9d9d21" providerId="LiveId" clId="{392BA9DE-F0A3-45DD-8020-08F14F2474D2}" dt="2024-01-04T15:13:51.098" v="6337" actId="1076"/>
          <ac:spMkLst>
            <pc:docMk/>
            <pc:sldMk cId="2113001520" sldId="1923"/>
            <ac:spMk id="19" creationId="{ED0D2416-C421-828D-DDC4-8CDD9AAF421A}"/>
          </ac:spMkLst>
        </pc:spChg>
        <pc:spChg chg="add mod">
          <ac:chgData name="Ulrich Gnewuch" userId="e8a70c61da9d9d21" providerId="LiveId" clId="{392BA9DE-F0A3-45DD-8020-08F14F2474D2}" dt="2024-01-04T15:13:51.098" v="6337" actId="1076"/>
          <ac:spMkLst>
            <pc:docMk/>
            <pc:sldMk cId="2113001520" sldId="1923"/>
            <ac:spMk id="20" creationId="{9BDF2165-8A16-3FEF-C0FB-2818B4DD05C4}"/>
          </ac:spMkLst>
        </pc:spChg>
        <pc:spChg chg="add mod">
          <ac:chgData name="Ulrich Gnewuch" userId="e8a70c61da9d9d21" providerId="LiveId" clId="{392BA9DE-F0A3-45DD-8020-08F14F2474D2}" dt="2024-01-04T15:13:47.120" v="6336" actId="1076"/>
          <ac:spMkLst>
            <pc:docMk/>
            <pc:sldMk cId="2113001520" sldId="1923"/>
            <ac:spMk id="21" creationId="{844B1266-1B8C-8D09-1280-C3910B9B2025}"/>
          </ac:spMkLst>
        </pc:spChg>
        <pc:spChg chg="add mod">
          <ac:chgData name="Ulrich Gnewuch" userId="e8a70c61da9d9d21" providerId="LiveId" clId="{392BA9DE-F0A3-45DD-8020-08F14F2474D2}" dt="2024-01-04T15:13:47.120" v="6336" actId="1076"/>
          <ac:spMkLst>
            <pc:docMk/>
            <pc:sldMk cId="2113001520" sldId="1923"/>
            <ac:spMk id="22" creationId="{F814AA01-734F-C776-01AF-FA43ED7FFDB0}"/>
          </ac:spMkLst>
        </pc:spChg>
        <pc:grpChg chg="add mod">
          <ac:chgData name="Ulrich Gnewuch" userId="e8a70c61da9d9d21" providerId="LiveId" clId="{392BA9DE-F0A3-45DD-8020-08F14F2474D2}" dt="2024-01-04T16:15:01.718" v="8040"/>
          <ac:grpSpMkLst>
            <pc:docMk/>
            <pc:sldMk cId="2113001520" sldId="1923"/>
            <ac:grpSpMk id="8" creationId="{2503528F-8774-F3EC-C7D8-EEBCC5030C63}"/>
          </ac:grpSpMkLst>
        </pc:grpChg>
        <pc:picChg chg="mod">
          <ac:chgData name="Ulrich Gnewuch" userId="e8a70c61da9d9d21" providerId="LiveId" clId="{392BA9DE-F0A3-45DD-8020-08F14F2474D2}" dt="2024-01-04T16:15:01.718" v="8040"/>
          <ac:picMkLst>
            <pc:docMk/>
            <pc:sldMk cId="2113001520" sldId="1923"/>
            <ac:picMk id="11" creationId="{8648145B-463A-0B57-D329-3762256D574A}"/>
          </ac:picMkLst>
        </pc:picChg>
        <pc:cxnChg chg="add mod">
          <ac:chgData name="Ulrich Gnewuch" userId="e8a70c61da9d9d21" providerId="LiveId" clId="{392BA9DE-F0A3-45DD-8020-08F14F2474D2}" dt="2024-01-04T15:09:48.562" v="6225" actId="14100"/>
          <ac:cxnSpMkLst>
            <pc:docMk/>
            <pc:sldMk cId="2113001520" sldId="1923"/>
            <ac:cxnSpMk id="12" creationId="{F6B23876-80BE-54F6-61F7-63FCE08DB5C8}"/>
          </ac:cxnSpMkLst>
        </pc:cxnChg>
        <pc:cxnChg chg="add mod">
          <ac:chgData name="Ulrich Gnewuch" userId="e8a70c61da9d9d21" providerId="LiveId" clId="{392BA9DE-F0A3-45DD-8020-08F14F2474D2}" dt="2024-01-04T15:09:50.413" v="6226" actId="14100"/>
          <ac:cxnSpMkLst>
            <pc:docMk/>
            <pc:sldMk cId="2113001520" sldId="1923"/>
            <ac:cxnSpMk id="13" creationId="{F3AA53AB-D786-B597-1978-6400474A19CE}"/>
          </ac:cxnSpMkLst>
        </pc:cxnChg>
      </pc:sldChg>
      <pc:sldChg chg="addSp delSp modSp add mod">
        <pc:chgData name="Ulrich Gnewuch" userId="e8a70c61da9d9d21" providerId="LiveId" clId="{392BA9DE-F0A3-45DD-8020-08F14F2474D2}" dt="2024-01-04T14:59:21.273" v="5893" actId="20577"/>
        <pc:sldMkLst>
          <pc:docMk/>
          <pc:sldMk cId="3891980821" sldId="1924"/>
        </pc:sldMkLst>
        <pc:spChg chg="add del mod">
          <ac:chgData name="Ulrich Gnewuch" userId="e8a70c61da9d9d21" providerId="LiveId" clId="{392BA9DE-F0A3-45DD-8020-08F14F2474D2}" dt="2024-01-04T10:11:36.641" v="2764" actId="478"/>
          <ac:spMkLst>
            <pc:docMk/>
            <pc:sldMk cId="3891980821" sldId="1924"/>
            <ac:spMk id="2" creationId="{8E6EF825-6FEA-2C9B-4924-13410F44B390}"/>
          </ac:spMkLst>
        </pc:spChg>
        <pc:spChg chg="mod">
          <ac:chgData name="Ulrich Gnewuch" userId="e8a70c61da9d9d21" providerId="LiveId" clId="{392BA9DE-F0A3-45DD-8020-08F14F2474D2}" dt="2024-01-04T14:59:21.273" v="5893" actId="20577"/>
          <ac:spMkLst>
            <pc:docMk/>
            <pc:sldMk cId="3891980821" sldId="1924"/>
            <ac:spMk id="6" creationId="{34CEE92D-B7CD-B17A-513C-6754C80670D0}"/>
          </ac:spMkLst>
        </pc:spChg>
        <pc:spChg chg="mod">
          <ac:chgData name="Ulrich Gnewuch" userId="e8a70c61da9d9d21" providerId="LiveId" clId="{392BA9DE-F0A3-45DD-8020-08F14F2474D2}" dt="2024-01-04T10:12:01.151" v="2774" actId="1076"/>
          <ac:spMkLst>
            <pc:docMk/>
            <pc:sldMk cId="3891980821" sldId="1924"/>
            <ac:spMk id="8" creationId="{141436A7-D8F7-593D-1616-96BAC480767B}"/>
          </ac:spMkLst>
        </pc:spChg>
        <pc:spChg chg="mod">
          <ac:chgData name="Ulrich Gnewuch" userId="e8a70c61da9d9d21" providerId="LiveId" clId="{392BA9DE-F0A3-45DD-8020-08F14F2474D2}" dt="2024-01-04T13:11:40.561" v="5497" actId="14100"/>
          <ac:spMkLst>
            <pc:docMk/>
            <pc:sldMk cId="3891980821" sldId="1924"/>
            <ac:spMk id="9" creationId="{41F360C9-EEF2-4CE8-1436-5666D9713B97}"/>
          </ac:spMkLst>
        </pc:spChg>
        <pc:spChg chg="mod">
          <ac:chgData name="Ulrich Gnewuch" userId="e8a70c61da9d9d21" providerId="LiveId" clId="{392BA9DE-F0A3-45DD-8020-08F14F2474D2}" dt="2024-01-04T13:10:18.057" v="5487" actId="20577"/>
          <ac:spMkLst>
            <pc:docMk/>
            <pc:sldMk cId="3891980821" sldId="1924"/>
            <ac:spMk id="10" creationId="{95F6CA7D-190B-D3B4-A3BD-53CBBBDB191E}"/>
          </ac:spMkLst>
        </pc:spChg>
        <pc:spChg chg="mod">
          <ac:chgData name="Ulrich Gnewuch" userId="e8a70c61da9d9d21" providerId="LiveId" clId="{392BA9DE-F0A3-45DD-8020-08F14F2474D2}" dt="2024-01-04T13:10:32.918" v="5488" actId="20577"/>
          <ac:spMkLst>
            <pc:docMk/>
            <pc:sldMk cId="3891980821" sldId="1924"/>
            <ac:spMk id="12" creationId="{6F5F2260-7121-5E21-C7A3-9ECD2032960E}"/>
          </ac:spMkLst>
        </pc:spChg>
        <pc:spChg chg="mod">
          <ac:chgData name="Ulrich Gnewuch" userId="e8a70c61da9d9d21" providerId="LiveId" clId="{392BA9DE-F0A3-45DD-8020-08F14F2474D2}" dt="2024-01-04T13:11:01.557" v="5494" actId="20577"/>
          <ac:spMkLst>
            <pc:docMk/>
            <pc:sldMk cId="3891980821" sldId="1924"/>
            <ac:spMk id="13" creationId="{4AA1507E-6E8E-FCD9-5895-4E0BE526B198}"/>
          </ac:spMkLst>
        </pc:spChg>
        <pc:spChg chg="mod">
          <ac:chgData name="Ulrich Gnewuch" userId="e8a70c61da9d9d21" providerId="LiveId" clId="{392BA9DE-F0A3-45DD-8020-08F14F2474D2}" dt="2024-01-04T13:10:51.612" v="5493" actId="20577"/>
          <ac:spMkLst>
            <pc:docMk/>
            <pc:sldMk cId="3891980821" sldId="1924"/>
            <ac:spMk id="14" creationId="{FEE6C822-6394-4612-3398-826667836FF6}"/>
          </ac:spMkLst>
        </pc:spChg>
      </pc:sldChg>
      <pc:sldChg chg="modSp new del mod">
        <pc:chgData name="Ulrich Gnewuch" userId="e8a70c61da9d9d21" providerId="LiveId" clId="{392BA9DE-F0A3-45DD-8020-08F14F2474D2}" dt="2024-01-04T10:50:46.865" v="3888" actId="47"/>
        <pc:sldMkLst>
          <pc:docMk/>
          <pc:sldMk cId="1375869689" sldId="1925"/>
        </pc:sldMkLst>
        <pc:spChg chg="mod">
          <ac:chgData name="Ulrich Gnewuch" userId="e8a70c61da9d9d21" providerId="LiveId" clId="{392BA9DE-F0A3-45DD-8020-08F14F2474D2}" dt="2024-01-04T09:56:55.180" v="2080" actId="20577"/>
          <ac:spMkLst>
            <pc:docMk/>
            <pc:sldMk cId="1375869689" sldId="1925"/>
            <ac:spMk id="2" creationId="{8A965855-0C34-1367-6829-0FF91B5444FB}"/>
          </ac:spMkLst>
        </pc:spChg>
        <pc:spChg chg="mod">
          <ac:chgData name="Ulrich Gnewuch" userId="e8a70c61da9d9d21" providerId="LiveId" clId="{392BA9DE-F0A3-45DD-8020-08F14F2474D2}" dt="2024-01-04T10:42:38.845" v="3790" actId="20577"/>
          <ac:spMkLst>
            <pc:docMk/>
            <pc:sldMk cId="1375869689" sldId="1925"/>
            <ac:spMk id="6" creationId="{ABE341F2-FE54-1C2D-D1EE-EF66BEC47D18}"/>
          </ac:spMkLst>
        </pc:spChg>
      </pc:sldChg>
      <pc:sldChg chg="addSp delSp modSp new mod">
        <pc:chgData name="Ulrich Gnewuch" userId="e8a70c61da9d9d21" providerId="LiveId" clId="{392BA9DE-F0A3-45DD-8020-08F14F2474D2}" dt="2024-01-04T15:49:47.345" v="7449" actId="6549"/>
        <pc:sldMkLst>
          <pc:docMk/>
          <pc:sldMk cId="3351123592" sldId="1926"/>
        </pc:sldMkLst>
        <pc:spChg chg="mod">
          <ac:chgData name="Ulrich Gnewuch" userId="e8a70c61da9d9d21" providerId="LiveId" clId="{392BA9DE-F0A3-45DD-8020-08F14F2474D2}" dt="2024-01-04T15:38:35.799" v="7166" actId="20577"/>
          <ac:spMkLst>
            <pc:docMk/>
            <pc:sldMk cId="3351123592" sldId="1926"/>
            <ac:spMk id="2" creationId="{18ADE36F-7572-4E2F-428E-A205E0E65D91}"/>
          </ac:spMkLst>
        </pc:spChg>
        <pc:spChg chg="mod">
          <ac:chgData name="Ulrich Gnewuch" userId="e8a70c61da9d9d21" providerId="LiveId" clId="{392BA9DE-F0A3-45DD-8020-08F14F2474D2}" dt="2024-01-04T10:32:25.248" v="3001" actId="20577"/>
          <ac:spMkLst>
            <pc:docMk/>
            <pc:sldMk cId="3351123592" sldId="1926"/>
            <ac:spMk id="6" creationId="{B395D73A-3F5A-BF3F-7D0E-1B72C7AC86E0}"/>
          </ac:spMkLst>
        </pc:spChg>
        <pc:spChg chg="add mod">
          <ac:chgData name="Ulrich Gnewuch" userId="e8a70c61da9d9d21" providerId="LiveId" clId="{392BA9DE-F0A3-45DD-8020-08F14F2474D2}" dt="2024-01-04T15:49:47.345" v="7449" actId="6549"/>
          <ac:spMkLst>
            <pc:docMk/>
            <pc:sldMk cId="3351123592" sldId="1926"/>
            <ac:spMk id="8" creationId="{94AFCC0E-3210-15A6-1B08-413DE17B63CC}"/>
          </ac:spMkLst>
        </pc:spChg>
        <pc:spChg chg="add del mod">
          <ac:chgData name="Ulrich Gnewuch" userId="e8a70c61da9d9d21" providerId="LiveId" clId="{392BA9DE-F0A3-45DD-8020-08F14F2474D2}" dt="2024-01-04T15:33:55.804" v="6931" actId="478"/>
          <ac:spMkLst>
            <pc:docMk/>
            <pc:sldMk cId="3351123592" sldId="1926"/>
            <ac:spMk id="14" creationId="{E67202BB-7726-B353-BAD1-85202AB8DF96}"/>
          </ac:spMkLst>
        </pc:spChg>
        <pc:picChg chg="add mod">
          <ac:chgData name="Ulrich Gnewuch" userId="e8a70c61da9d9d21" providerId="LiveId" clId="{392BA9DE-F0A3-45DD-8020-08F14F2474D2}" dt="2024-01-04T15:38:56.048" v="7172" actId="1076"/>
          <ac:picMkLst>
            <pc:docMk/>
            <pc:sldMk cId="3351123592" sldId="1926"/>
            <ac:picMk id="7" creationId="{EB8AB2C5-5642-BA29-EE4F-BD149EADBC68}"/>
          </ac:picMkLst>
        </pc:picChg>
        <pc:picChg chg="add mod modCrop">
          <ac:chgData name="Ulrich Gnewuch" userId="e8a70c61da9d9d21" providerId="LiveId" clId="{392BA9DE-F0A3-45DD-8020-08F14F2474D2}" dt="2024-01-04T15:39:02.427" v="7173" actId="1076"/>
          <ac:picMkLst>
            <pc:docMk/>
            <pc:sldMk cId="3351123592" sldId="1926"/>
            <ac:picMk id="9" creationId="{191597D5-4D10-A8B6-0248-177E9C218FAD}"/>
          </ac:picMkLst>
        </pc:picChg>
        <pc:picChg chg="add mod modCrop">
          <ac:chgData name="Ulrich Gnewuch" userId="e8a70c61da9d9d21" providerId="LiveId" clId="{392BA9DE-F0A3-45DD-8020-08F14F2474D2}" dt="2024-01-04T15:39:02.427" v="7173" actId="1076"/>
          <ac:picMkLst>
            <pc:docMk/>
            <pc:sldMk cId="3351123592" sldId="1926"/>
            <ac:picMk id="11" creationId="{1A015050-3F85-1FC4-9533-CDAEB50C89F7}"/>
          </ac:picMkLst>
        </pc:picChg>
        <pc:picChg chg="add mod">
          <ac:chgData name="Ulrich Gnewuch" userId="e8a70c61da9d9d21" providerId="LiveId" clId="{392BA9DE-F0A3-45DD-8020-08F14F2474D2}" dt="2024-01-04T15:39:02.427" v="7173" actId="1076"/>
          <ac:picMkLst>
            <pc:docMk/>
            <pc:sldMk cId="3351123592" sldId="1926"/>
            <ac:picMk id="13" creationId="{40CB045F-048B-4A02-86B9-67801D1F7437}"/>
          </ac:picMkLst>
        </pc:picChg>
      </pc:sldChg>
      <pc:sldChg chg="modSp new del mod">
        <pc:chgData name="Ulrich Gnewuch" userId="e8a70c61da9d9d21" providerId="LiveId" clId="{392BA9DE-F0A3-45DD-8020-08F14F2474D2}" dt="2024-01-04T10:33:51.207" v="3011" actId="47"/>
        <pc:sldMkLst>
          <pc:docMk/>
          <pc:sldMk cId="3897394426" sldId="1927"/>
        </pc:sldMkLst>
        <pc:spChg chg="mod">
          <ac:chgData name="Ulrich Gnewuch" userId="e8a70c61da9d9d21" providerId="LiveId" clId="{392BA9DE-F0A3-45DD-8020-08F14F2474D2}" dt="2024-01-04T10:32:57.030" v="3005"/>
          <ac:spMkLst>
            <pc:docMk/>
            <pc:sldMk cId="3897394426" sldId="1927"/>
            <ac:spMk id="6" creationId="{02734712-7426-B181-2911-3C9B145A5B1A}"/>
          </ac:spMkLst>
        </pc:spChg>
      </pc:sldChg>
      <pc:sldChg chg="addSp delSp modSp add mod">
        <pc:chgData name="Ulrich Gnewuch" userId="e8a70c61da9d9d21" providerId="LiveId" clId="{392BA9DE-F0A3-45DD-8020-08F14F2474D2}" dt="2024-01-04T16:15:41.459" v="8044"/>
        <pc:sldMkLst>
          <pc:docMk/>
          <pc:sldMk cId="2701810654" sldId="1928"/>
        </pc:sldMkLst>
        <pc:spChg chg="del">
          <ac:chgData name="Ulrich Gnewuch" userId="e8a70c61da9d9d21" providerId="LiveId" clId="{392BA9DE-F0A3-45DD-8020-08F14F2474D2}" dt="2024-01-04T10:33:10.484" v="3008" actId="478"/>
          <ac:spMkLst>
            <pc:docMk/>
            <pc:sldMk cId="2701810654" sldId="1928"/>
            <ac:spMk id="2" creationId="{12C794FE-3DD8-16C7-59FB-0F63C6B5EC63}"/>
          </ac:spMkLst>
        </pc:spChg>
        <pc:spChg chg="add mod">
          <ac:chgData name="Ulrich Gnewuch" userId="e8a70c61da9d9d21" providerId="LiveId" clId="{392BA9DE-F0A3-45DD-8020-08F14F2474D2}" dt="2024-01-04T15:49:50.770" v="7450"/>
          <ac:spMkLst>
            <pc:docMk/>
            <pc:sldMk cId="2701810654" sldId="1928"/>
            <ac:spMk id="2" creationId="{EB2D8547-8C36-8863-64A3-46C2E94827BC}"/>
          </ac:spMkLst>
        </pc:spChg>
        <pc:spChg chg="mod">
          <ac:chgData name="Ulrich Gnewuch" userId="e8a70c61da9d9d21" providerId="LiveId" clId="{392BA9DE-F0A3-45DD-8020-08F14F2474D2}" dt="2024-01-04T16:15:41.459" v="8044"/>
          <ac:spMkLst>
            <pc:docMk/>
            <pc:sldMk cId="2701810654" sldId="1928"/>
            <ac:spMk id="10" creationId="{56EA5002-54CA-BDB2-2616-344159372DA2}"/>
          </ac:spMkLst>
        </pc:spChg>
        <pc:grpChg chg="add mod">
          <ac:chgData name="Ulrich Gnewuch" userId="e8a70c61da9d9d21" providerId="LiveId" clId="{392BA9DE-F0A3-45DD-8020-08F14F2474D2}" dt="2024-01-04T16:15:41.459" v="8044"/>
          <ac:grpSpMkLst>
            <pc:docMk/>
            <pc:sldMk cId="2701810654" sldId="1928"/>
            <ac:grpSpMk id="8" creationId="{28EBDDAA-D219-497A-92AA-54848E017D48}"/>
          </ac:grpSpMkLst>
        </pc:grpChg>
        <pc:picChg chg="add mod">
          <ac:chgData name="Ulrich Gnewuch" userId="e8a70c61da9d9d21" providerId="LiveId" clId="{392BA9DE-F0A3-45DD-8020-08F14F2474D2}" dt="2024-01-04T10:33:08.573" v="3007"/>
          <ac:picMkLst>
            <pc:docMk/>
            <pc:sldMk cId="2701810654" sldId="1928"/>
            <ac:picMk id="7" creationId="{EFC74E3C-E2AF-C183-CBDF-870C577F08F8}"/>
          </ac:picMkLst>
        </pc:picChg>
        <pc:picChg chg="add del mod">
          <ac:chgData name="Ulrich Gnewuch" userId="e8a70c61da9d9d21" providerId="LiveId" clId="{392BA9DE-F0A3-45DD-8020-08F14F2474D2}" dt="2024-01-04T10:35:17.852" v="3069" actId="478"/>
          <ac:picMkLst>
            <pc:docMk/>
            <pc:sldMk cId="2701810654" sldId="1928"/>
            <ac:picMk id="8" creationId="{A88B2298-9F72-4566-0DE7-E199196537BE}"/>
          </ac:picMkLst>
        </pc:picChg>
        <pc:picChg chg="mod">
          <ac:chgData name="Ulrich Gnewuch" userId="e8a70c61da9d9d21" providerId="LiveId" clId="{392BA9DE-F0A3-45DD-8020-08F14F2474D2}" dt="2024-01-04T16:15:41.459" v="8044"/>
          <ac:picMkLst>
            <pc:docMk/>
            <pc:sldMk cId="2701810654" sldId="1928"/>
            <ac:picMk id="9" creationId="{C5D5EDC1-1F20-8624-79C0-3AC77D541065}"/>
          </ac:picMkLst>
        </pc:picChg>
      </pc:sldChg>
      <pc:sldChg chg="addSp delSp modSp add mod chgLayout">
        <pc:chgData name="Ulrich Gnewuch" userId="e8a70c61da9d9d21" providerId="LiveId" clId="{392BA9DE-F0A3-45DD-8020-08F14F2474D2}" dt="2024-01-04T15:49:52.857" v="7451"/>
        <pc:sldMkLst>
          <pc:docMk/>
          <pc:sldMk cId="639129347" sldId="1929"/>
        </pc:sldMkLst>
        <pc:spChg chg="add mod ord">
          <ac:chgData name="Ulrich Gnewuch" userId="e8a70c61da9d9d21" providerId="LiveId" clId="{392BA9DE-F0A3-45DD-8020-08F14F2474D2}" dt="2024-01-04T15:45:40.722" v="7380" actId="6549"/>
          <ac:spMkLst>
            <pc:docMk/>
            <pc:sldMk cId="639129347" sldId="1929"/>
            <ac:spMk id="2" creationId="{C2CCBC3A-47AA-261B-DFFD-E413CDCB7007}"/>
          </ac:spMkLst>
        </pc:spChg>
        <pc:spChg chg="mod ord">
          <ac:chgData name="Ulrich Gnewuch" userId="e8a70c61da9d9d21" providerId="LiveId" clId="{392BA9DE-F0A3-45DD-8020-08F14F2474D2}" dt="2024-01-04T10:35:00.550" v="3038" actId="700"/>
          <ac:spMkLst>
            <pc:docMk/>
            <pc:sldMk cId="639129347" sldId="1929"/>
            <ac:spMk id="3" creationId="{F877A397-4133-E1B1-47DE-65620A0B082E}"/>
          </ac:spMkLst>
        </pc:spChg>
        <pc:spChg chg="mod ord">
          <ac:chgData name="Ulrich Gnewuch" userId="e8a70c61da9d9d21" providerId="LiveId" clId="{392BA9DE-F0A3-45DD-8020-08F14F2474D2}" dt="2024-01-04T10:35:00.550" v="3038" actId="700"/>
          <ac:spMkLst>
            <pc:docMk/>
            <pc:sldMk cId="639129347" sldId="1929"/>
            <ac:spMk id="4" creationId="{51699540-8E3F-712D-4BCA-459B3E5326BA}"/>
          </ac:spMkLst>
        </pc:spChg>
        <pc:spChg chg="mod ord">
          <ac:chgData name="Ulrich Gnewuch" userId="e8a70c61da9d9d21" providerId="LiveId" clId="{392BA9DE-F0A3-45DD-8020-08F14F2474D2}" dt="2024-01-04T10:35:00.550" v="3038" actId="700"/>
          <ac:spMkLst>
            <pc:docMk/>
            <pc:sldMk cId="639129347" sldId="1929"/>
            <ac:spMk id="5" creationId="{9ADF109D-25A2-8629-EF9C-5D148E3303BB}"/>
          </ac:spMkLst>
        </pc:spChg>
        <pc:spChg chg="mod ord">
          <ac:chgData name="Ulrich Gnewuch" userId="e8a70c61da9d9d21" providerId="LiveId" clId="{392BA9DE-F0A3-45DD-8020-08F14F2474D2}" dt="2024-01-04T10:35:00.550" v="3038" actId="700"/>
          <ac:spMkLst>
            <pc:docMk/>
            <pc:sldMk cId="639129347" sldId="1929"/>
            <ac:spMk id="6" creationId="{02734712-7426-B181-2911-3C9B145A5B1A}"/>
          </ac:spMkLst>
        </pc:spChg>
        <pc:spChg chg="add del mod">
          <ac:chgData name="Ulrich Gnewuch" userId="e8a70c61da9d9d21" providerId="LiveId" clId="{392BA9DE-F0A3-45DD-8020-08F14F2474D2}" dt="2024-01-04T15:44:31.836" v="7341"/>
          <ac:spMkLst>
            <pc:docMk/>
            <pc:sldMk cId="639129347" sldId="1929"/>
            <ac:spMk id="8" creationId="{772A7D35-E534-B6D9-6282-383C1AD3F19C}"/>
          </ac:spMkLst>
        </pc:spChg>
        <pc:spChg chg="add del mod">
          <ac:chgData name="Ulrich Gnewuch" userId="e8a70c61da9d9d21" providerId="LiveId" clId="{392BA9DE-F0A3-45DD-8020-08F14F2474D2}" dt="2024-01-04T15:41:38.066" v="7232" actId="478"/>
          <ac:spMkLst>
            <pc:docMk/>
            <pc:sldMk cId="639129347" sldId="1929"/>
            <ac:spMk id="10" creationId="{199E5F9E-C268-AEE4-80A8-6A18734FB8D6}"/>
          </ac:spMkLst>
        </pc:spChg>
        <pc:spChg chg="add mod">
          <ac:chgData name="Ulrich Gnewuch" userId="e8a70c61da9d9d21" providerId="LiveId" clId="{392BA9DE-F0A3-45DD-8020-08F14F2474D2}" dt="2024-01-04T15:49:52.857" v="7451"/>
          <ac:spMkLst>
            <pc:docMk/>
            <pc:sldMk cId="639129347" sldId="1929"/>
            <ac:spMk id="11" creationId="{BE8CE9F7-7D7C-1605-77C8-1724A9B05DB2}"/>
          </ac:spMkLst>
        </pc:spChg>
        <pc:spChg chg="add mod">
          <ac:chgData name="Ulrich Gnewuch" userId="e8a70c61da9d9d21" providerId="LiveId" clId="{392BA9DE-F0A3-45DD-8020-08F14F2474D2}" dt="2024-01-04T15:45:49.477" v="7381" actId="1076"/>
          <ac:spMkLst>
            <pc:docMk/>
            <pc:sldMk cId="639129347" sldId="1929"/>
            <ac:spMk id="12" creationId="{A50EA50E-2D45-28E8-7268-81F35687458F}"/>
          </ac:spMkLst>
        </pc:spChg>
        <pc:picChg chg="del">
          <ac:chgData name="Ulrich Gnewuch" userId="e8a70c61da9d9d21" providerId="LiveId" clId="{392BA9DE-F0A3-45DD-8020-08F14F2474D2}" dt="2024-01-04T10:34:58.236" v="3037" actId="478"/>
          <ac:picMkLst>
            <pc:docMk/>
            <pc:sldMk cId="639129347" sldId="1929"/>
            <ac:picMk id="7" creationId="{EFC74E3C-E2AF-C183-CBDF-870C577F08F8}"/>
          </ac:picMkLst>
        </pc:picChg>
        <pc:picChg chg="del">
          <ac:chgData name="Ulrich Gnewuch" userId="e8a70c61da9d9d21" providerId="LiveId" clId="{392BA9DE-F0A3-45DD-8020-08F14F2474D2}" dt="2024-01-04T10:34:57.251" v="3036" actId="21"/>
          <ac:picMkLst>
            <pc:docMk/>
            <pc:sldMk cId="639129347" sldId="1929"/>
            <ac:picMk id="8" creationId="{A88B2298-9F72-4566-0DE7-E199196537BE}"/>
          </ac:picMkLst>
        </pc:picChg>
        <pc:picChg chg="add mod">
          <ac:chgData name="Ulrich Gnewuch" userId="e8a70c61da9d9d21" providerId="LiveId" clId="{392BA9DE-F0A3-45DD-8020-08F14F2474D2}" dt="2024-01-04T10:35:08.103" v="3043" actId="14100"/>
          <ac:picMkLst>
            <pc:docMk/>
            <pc:sldMk cId="639129347" sldId="1929"/>
            <ac:picMk id="9" creationId="{8268639B-0F45-17D3-80D7-F4BB00A47A58}"/>
          </ac:picMkLst>
        </pc:picChg>
      </pc:sldChg>
      <pc:sldChg chg="modSp add mod">
        <pc:chgData name="Ulrich Gnewuch" userId="e8a70c61da9d9d21" providerId="LiveId" clId="{392BA9DE-F0A3-45DD-8020-08F14F2474D2}" dt="2024-01-04T14:59:24.826" v="5897" actId="20577"/>
        <pc:sldMkLst>
          <pc:docMk/>
          <pc:sldMk cId="4126888700" sldId="1930"/>
        </pc:sldMkLst>
        <pc:spChg chg="mod">
          <ac:chgData name="Ulrich Gnewuch" userId="e8a70c61da9d9d21" providerId="LiveId" clId="{392BA9DE-F0A3-45DD-8020-08F14F2474D2}" dt="2024-01-04T14:59:24.826" v="5897" actId="20577"/>
          <ac:spMkLst>
            <pc:docMk/>
            <pc:sldMk cId="4126888700" sldId="1930"/>
            <ac:spMk id="6" creationId="{34CEE92D-B7CD-B17A-513C-6754C80670D0}"/>
          </ac:spMkLst>
        </pc:spChg>
        <pc:spChg chg="mod">
          <ac:chgData name="Ulrich Gnewuch" userId="e8a70c61da9d9d21" providerId="LiveId" clId="{392BA9DE-F0A3-45DD-8020-08F14F2474D2}" dt="2024-01-04T10:37:52.874" v="3393" actId="20577"/>
          <ac:spMkLst>
            <pc:docMk/>
            <pc:sldMk cId="4126888700" sldId="1930"/>
            <ac:spMk id="8" creationId="{141436A7-D8F7-593D-1616-96BAC480767B}"/>
          </ac:spMkLst>
        </pc:spChg>
        <pc:spChg chg="mod">
          <ac:chgData name="Ulrich Gnewuch" userId="e8a70c61da9d9d21" providerId="LiveId" clId="{392BA9DE-F0A3-45DD-8020-08F14F2474D2}" dt="2024-01-04T13:13:17.174" v="5542" actId="1076"/>
          <ac:spMkLst>
            <pc:docMk/>
            <pc:sldMk cId="4126888700" sldId="1930"/>
            <ac:spMk id="9" creationId="{41F360C9-EEF2-4CE8-1436-5666D9713B97}"/>
          </ac:spMkLst>
        </pc:spChg>
        <pc:spChg chg="mod">
          <ac:chgData name="Ulrich Gnewuch" userId="e8a70c61da9d9d21" providerId="LiveId" clId="{392BA9DE-F0A3-45DD-8020-08F14F2474D2}" dt="2024-01-04T13:11:58.328" v="5500" actId="20577"/>
          <ac:spMkLst>
            <pc:docMk/>
            <pc:sldMk cId="4126888700" sldId="1930"/>
            <ac:spMk id="10" creationId="{95F6CA7D-190B-D3B4-A3BD-53CBBBDB191E}"/>
          </ac:spMkLst>
        </pc:spChg>
        <pc:spChg chg="mod">
          <ac:chgData name="Ulrich Gnewuch" userId="e8a70c61da9d9d21" providerId="LiveId" clId="{392BA9DE-F0A3-45DD-8020-08F14F2474D2}" dt="2024-01-04T10:40:10.691" v="3576" actId="20577"/>
          <ac:spMkLst>
            <pc:docMk/>
            <pc:sldMk cId="4126888700" sldId="1930"/>
            <ac:spMk id="12" creationId="{6F5F2260-7121-5E21-C7A3-9ECD2032960E}"/>
          </ac:spMkLst>
        </pc:spChg>
        <pc:spChg chg="mod">
          <ac:chgData name="Ulrich Gnewuch" userId="e8a70c61da9d9d21" providerId="LiveId" clId="{392BA9DE-F0A3-45DD-8020-08F14F2474D2}" dt="2024-01-04T10:42:07.514" v="3767" actId="14100"/>
          <ac:spMkLst>
            <pc:docMk/>
            <pc:sldMk cId="4126888700" sldId="1930"/>
            <ac:spMk id="13" creationId="{4AA1507E-6E8E-FCD9-5895-4E0BE526B198}"/>
          </ac:spMkLst>
        </pc:spChg>
        <pc:spChg chg="mod">
          <ac:chgData name="Ulrich Gnewuch" userId="e8a70c61da9d9d21" providerId="LiveId" clId="{392BA9DE-F0A3-45DD-8020-08F14F2474D2}" dt="2024-01-04T13:12:49.258" v="5540" actId="1076"/>
          <ac:spMkLst>
            <pc:docMk/>
            <pc:sldMk cId="4126888700" sldId="1930"/>
            <ac:spMk id="14" creationId="{FEE6C822-6394-4612-3398-826667836FF6}"/>
          </ac:spMkLst>
        </pc:spChg>
      </pc:sldChg>
      <pc:sldChg chg="addSp delSp modSp new mod chgLayout">
        <pc:chgData name="Ulrich Gnewuch" userId="e8a70c61da9d9d21" providerId="LiveId" clId="{392BA9DE-F0A3-45DD-8020-08F14F2474D2}" dt="2024-01-04T15:50:20.626" v="7480" actId="20577"/>
        <pc:sldMkLst>
          <pc:docMk/>
          <pc:sldMk cId="1733223970" sldId="1931"/>
        </pc:sldMkLst>
        <pc:spChg chg="add mod">
          <ac:chgData name="Ulrich Gnewuch" userId="e8a70c61da9d9d21" providerId="LiveId" clId="{392BA9DE-F0A3-45DD-8020-08F14F2474D2}" dt="2024-01-04T15:50:20.626" v="7480" actId="20577"/>
          <ac:spMkLst>
            <pc:docMk/>
            <pc:sldMk cId="1733223970" sldId="1931"/>
            <ac:spMk id="2" creationId="{347F60F1-8122-F5B3-BE41-A8A03B8E553B}"/>
          </ac:spMkLst>
        </pc:spChg>
        <pc:spChg chg="del">
          <ac:chgData name="Ulrich Gnewuch" userId="e8a70c61da9d9d21" providerId="LiveId" clId="{392BA9DE-F0A3-45DD-8020-08F14F2474D2}" dt="2024-01-04T10:43:42.580" v="3797" actId="478"/>
          <ac:spMkLst>
            <pc:docMk/>
            <pc:sldMk cId="1733223970" sldId="1931"/>
            <ac:spMk id="2" creationId="{57061984-E870-7D8E-9C3F-734BD744AEE5}"/>
          </ac:spMkLst>
        </pc:spChg>
        <pc:spChg chg="mod ord">
          <ac:chgData name="Ulrich Gnewuch" userId="e8a70c61da9d9d21" providerId="LiveId" clId="{392BA9DE-F0A3-45DD-8020-08F14F2474D2}" dt="2024-01-04T10:50:53.554" v="3890" actId="700"/>
          <ac:spMkLst>
            <pc:docMk/>
            <pc:sldMk cId="1733223970" sldId="1931"/>
            <ac:spMk id="3" creationId="{30C61A40-0622-D54C-6579-408248CBBEC0}"/>
          </ac:spMkLst>
        </pc:spChg>
        <pc:spChg chg="mod ord">
          <ac:chgData name="Ulrich Gnewuch" userId="e8a70c61da9d9d21" providerId="LiveId" clId="{392BA9DE-F0A3-45DD-8020-08F14F2474D2}" dt="2024-01-04T10:50:53.554" v="3890" actId="700"/>
          <ac:spMkLst>
            <pc:docMk/>
            <pc:sldMk cId="1733223970" sldId="1931"/>
            <ac:spMk id="4" creationId="{08C275C0-2BCC-4753-DFD1-055ECB5E670B}"/>
          </ac:spMkLst>
        </pc:spChg>
        <pc:spChg chg="mod ord">
          <ac:chgData name="Ulrich Gnewuch" userId="e8a70c61da9d9d21" providerId="LiveId" clId="{392BA9DE-F0A3-45DD-8020-08F14F2474D2}" dt="2024-01-04T10:50:53.554" v="3890" actId="700"/>
          <ac:spMkLst>
            <pc:docMk/>
            <pc:sldMk cId="1733223970" sldId="1931"/>
            <ac:spMk id="5" creationId="{93831BD5-6AF3-4B43-1FD3-7B35A5980854}"/>
          </ac:spMkLst>
        </pc:spChg>
        <pc:spChg chg="mod ord">
          <ac:chgData name="Ulrich Gnewuch" userId="e8a70c61da9d9d21" providerId="LiveId" clId="{392BA9DE-F0A3-45DD-8020-08F14F2474D2}" dt="2024-01-04T10:52:35.118" v="3929" actId="14100"/>
          <ac:spMkLst>
            <pc:docMk/>
            <pc:sldMk cId="1733223970" sldId="1931"/>
            <ac:spMk id="6" creationId="{3A3C7F3B-8E92-1F29-2EAA-49A5A6F203D5}"/>
          </ac:spMkLst>
        </pc:spChg>
        <pc:spChg chg="add mod ord">
          <ac:chgData name="Ulrich Gnewuch" userId="e8a70c61da9d9d21" providerId="LiveId" clId="{392BA9DE-F0A3-45DD-8020-08F14F2474D2}" dt="2024-01-04T15:49:30.697" v="7447" actId="14100"/>
          <ac:spMkLst>
            <pc:docMk/>
            <pc:sldMk cId="1733223970" sldId="1931"/>
            <ac:spMk id="9" creationId="{D1E38328-1358-6CF5-EE27-1C0879614997}"/>
          </ac:spMkLst>
        </pc:spChg>
        <pc:spChg chg="add del mod">
          <ac:chgData name="Ulrich Gnewuch" userId="e8a70c61da9d9d21" providerId="LiveId" clId="{392BA9DE-F0A3-45DD-8020-08F14F2474D2}" dt="2024-01-04T15:47:01.699" v="7382" actId="478"/>
          <ac:spMkLst>
            <pc:docMk/>
            <pc:sldMk cId="1733223970" sldId="1931"/>
            <ac:spMk id="10" creationId="{7C4F2D28-E9C8-7377-D27A-79F671E45083}"/>
          </ac:spMkLst>
        </pc:spChg>
        <pc:picChg chg="add mod">
          <ac:chgData name="Ulrich Gnewuch" userId="e8a70c61da9d9d21" providerId="LiveId" clId="{392BA9DE-F0A3-45DD-8020-08F14F2474D2}" dt="2024-01-04T10:50:50.996" v="3889" actId="1076"/>
          <ac:picMkLst>
            <pc:docMk/>
            <pc:sldMk cId="1733223970" sldId="1931"/>
            <ac:picMk id="8" creationId="{88DD3951-C548-622D-47BC-B3BDE044DCD1}"/>
          </ac:picMkLst>
        </pc:picChg>
      </pc:sldChg>
      <pc:sldChg chg="addSp delSp modSp new mod modNotesTx">
        <pc:chgData name="Ulrich Gnewuch" userId="e8a70c61da9d9d21" providerId="LiveId" clId="{392BA9DE-F0A3-45DD-8020-08F14F2474D2}" dt="2024-01-04T16:08:52.467" v="7962" actId="1035"/>
        <pc:sldMkLst>
          <pc:docMk/>
          <pc:sldMk cId="3266512989" sldId="1932"/>
        </pc:sldMkLst>
        <pc:spChg chg="mod">
          <ac:chgData name="Ulrich Gnewuch" userId="e8a70c61da9d9d21" providerId="LiveId" clId="{392BA9DE-F0A3-45DD-8020-08F14F2474D2}" dt="2024-01-04T15:51:03.624" v="7512" actId="14100"/>
          <ac:spMkLst>
            <pc:docMk/>
            <pc:sldMk cId="3266512989" sldId="1932"/>
            <ac:spMk id="2" creationId="{F090ECA6-8192-AF8E-163A-F7B28E851D56}"/>
          </ac:spMkLst>
        </pc:spChg>
        <pc:spChg chg="mod">
          <ac:chgData name="Ulrich Gnewuch" userId="e8a70c61da9d9d21" providerId="LiveId" clId="{392BA9DE-F0A3-45DD-8020-08F14F2474D2}" dt="2024-01-04T10:53:09.659" v="3939" actId="14100"/>
          <ac:spMkLst>
            <pc:docMk/>
            <pc:sldMk cId="3266512989" sldId="1932"/>
            <ac:spMk id="6" creationId="{5799C3B8-58C5-4AC3-262C-F78FCE6AC375}"/>
          </ac:spMkLst>
        </pc:spChg>
        <pc:spChg chg="add mod">
          <ac:chgData name="Ulrich Gnewuch" userId="e8a70c61da9d9d21" providerId="LiveId" clId="{392BA9DE-F0A3-45DD-8020-08F14F2474D2}" dt="2024-01-04T15:50:23.796" v="7481"/>
          <ac:spMkLst>
            <pc:docMk/>
            <pc:sldMk cId="3266512989" sldId="1932"/>
            <ac:spMk id="7" creationId="{2A5EF66E-086A-F2D7-5B1A-AB806C7BE3F6}"/>
          </ac:spMkLst>
        </pc:spChg>
        <pc:spChg chg="add del mod">
          <ac:chgData name="Ulrich Gnewuch" userId="e8a70c61da9d9d21" providerId="LiveId" clId="{392BA9DE-F0A3-45DD-8020-08F14F2474D2}" dt="2024-01-04T15:50:29.354" v="7482" actId="478"/>
          <ac:spMkLst>
            <pc:docMk/>
            <pc:sldMk cId="3266512989" sldId="1932"/>
            <ac:spMk id="11" creationId="{CFE984CD-44B6-AF63-E404-ECC822B442A8}"/>
          </ac:spMkLst>
        </pc:spChg>
        <pc:spChg chg="add del mod">
          <ac:chgData name="Ulrich Gnewuch" userId="e8a70c61da9d9d21" providerId="LiveId" clId="{392BA9DE-F0A3-45DD-8020-08F14F2474D2}" dt="2024-01-04T15:52:29.049" v="7644" actId="478"/>
          <ac:spMkLst>
            <pc:docMk/>
            <pc:sldMk cId="3266512989" sldId="1932"/>
            <ac:spMk id="12" creationId="{69998B0E-BC03-BBBC-A8BC-FA1BFCBCF733}"/>
          </ac:spMkLst>
        </pc:spChg>
        <pc:spChg chg="add mod">
          <ac:chgData name="Ulrich Gnewuch" userId="e8a70c61da9d9d21" providerId="LiveId" clId="{392BA9DE-F0A3-45DD-8020-08F14F2474D2}" dt="2024-01-04T16:08:52.467" v="7962" actId="1035"/>
          <ac:spMkLst>
            <pc:docMk/>
            <pc:sldMk cId="3266512989" sldId="1932"/>
            <ac:spMk id="13" creationId="{2A13946D-F3A6-9249-69F1-BFC0D4EF97AC}"/>
          </ac:spMkLst>
        </pc:spChg>
        <pc:spChg chg="add mod">
          <ac:chgData name="Ulrich Gnewuch" userId="e8a70c61da9d9d21" providerId="LiveId" clId="{392BA9DE-F0A3-45DD-8020-08F14F2474D2}" dt="2024-01-04T16:08:52.467" v="7962" actId="1035"/>
          <ac:spMkLst>
            <pc:docMk/>
            <pc:sldMk cId="3266512989" sldId="1932"/>
            <ac:spMk id="14" creationId="{60D50018-8CFB-8A10-6C68-0523FDD62287}"/>
          </ac:spMkLst>
        </pc:spChg>
        <pc:spChg chg="add mod">
          <ac:chgData name="Ulrich Gnewuch" userId="e8a70c61da9d9d21" providerId="LiveId" clId="{392BA9DE-F0A3-45DD-8020-08F14F2474D2}" dt="2024-01-04T16:08:52.467" v="7962" actId="1035"/>
          <ac:spMkLst>
            <pc:docMk/>
            <pc:sldMk cId="3266512989" sldId="1932"/>
            <ac:spMk id="15" creationId="{0AF64A90-675C-663A-D2F3-125C9055A12D}"/>
          </ac:spMkLst>
        </pc:spChg>
        <pc:spChg chg="add mod">
          <ac:chgData name="Ulrich Gnewuch" userId="e8a70c61da9d9d21" providerId="LiveId" clId="{392BA9DE-F0A3-45DD-8020-08F14F2474D2}" dt="2024-01-04T16:08:52.467" v="7962" actId="1035"/>
          <ac:spMkLst>
            <pc:docMk/>
            <pc:sldMk cId="3266512989" sldId="1932"/>
            <ac:spMk id="16" creationId="{C58FF5C7-710B-6864-CFC3-73DA00019D51}"/>
          </ac:spMkLst>
        </pc:spChg>
        <pc:picChg chg="add mod">
          <ac:chgData name="Ulrich Gnewuch" userId="e8a70c61da9d9d21" providerId="LiveId" clId="{392BA9DE-F0A3-45DD-8020-08F14F2474D2}" dt="2024-01-04T16:08:43.398" v="7959" actId="1035"/>
          <ac:picMkLst>
            <pc:docMk/>
            <pc:sldMk cId="3266512989" sldId="1932"/>
            <ac:picMk id="8" creationId="{4B7BDA78-BCCF-16EB-BBCE-4E18A1CF92D9}"/>
          </ac:picMkLst>
        </pc:picChg>
        <pc:picChg chg="add mod">
          <ac:chgData name="Ulrich Gnewuch" userId="e8a70c61da9d9d21" providerId="LiveId" clId="{392BA9DE-F0A3-45DD-8020-08F14F2474D2}" dt="2024-01-04T16:08:43.398" v="7959" actId="1035"/>
          <ac:picMkLst>
            <pc:docMk/>
            <pc:sldMk cId="3266512989" sldId="1932"/>
            <ac:picMk id="10" creationId="{658C99D0-7B31-C549-7C38-B08B1FFE4857}"/>
          </ac:picMkLst>
        </pc:picChg>
      </pc:sldChg>
      <pc:sldChg chg="addSp delSp modSp new mod modNotesTx">
        <pc:chgData name="Ulrich Gnewuch" userId="e8a70c61da9d9d21" providerId="LiveId" clId="{392BA9DE-F0A3-45DD-8020-08F14F2474D2}" dt="2024-01-04T16:15:34.757" v="8043"/>
        <pc:sldMkLst>
          <pc:docMk/>
          <pc:sldMk cId="4171277071" sldId="1933"/>
        </pc:sldMkLst>
        <pc:spChg chg="mod">
          <ac:chgData name="Ulrich Gnewuch" userId="e8a70c61da9d9d21" providerId="LiveId" clId="{392BA9DE-F0A3-45DD-8020-08F14F2474D2}" dt="2024-01-04T15:32:21.040" v="6893" actId="113"/>
          <ac:spMkLst>
            <pc:docMk/>
            <pc:sldMk cId="4171277071" sldId="1933"/>
            <ac:spMk id="2" creationId="{C45DBB9E-1E3F-F9C3-3DEF-C3872A7FAB80}"/>
          </ac:spMkLst>
        </pc:spChg>
        <pc:spChg chg="mod">
          <ac:chgData name="Ulrich Gnewuch" userId="e8a70c61da9d9d21" providerId="LiveId" clId="{392BA9DE-F0A3-45DD-8020-08F14F2474D2}" dt="2024-01-04T15:32:25.931" v="6894" actId="20577"/>
          <ac:spMkLst>
            <pc:docMk/>
            <pc:sldMk cId="4171277071" sldId="1933"/>
            <ac:spMk id="6" creationId="{DFD3E4E7-8000-82C8-F1F8-C809CAEF0465}"/>
          </ac:spMkLst>
        </pc:spChg>
        <pc:spChg chg="add del mod">
          <ac:chgData name="Ulrich Gnewuch" userId="e8a70c61da9d9d21" providerId="LiveId" clId="{392BA9DE-F0A3-45DD-8020-08F14F2474D2}" dt="2024-01-04T15:32:07.523" v="6891" actId="478"/>
          <ac:spMkLst>
            <pc:docMk/>
            <pc:sldMk cId="4171277071" sldId="1933"/>
            <ac:spMk id="7" creationId="{E8EE27C7-4B79-F167-1511-4E7E3EF5604B}"/>
          </ac:spMkLst>
        </pc:spChg>
        <pc:spChg chg="add mod">
          <ac:chgData name="Ulrich Gnewuch" userId="e8a70c61da9d9d21" providerId="LiveId" clId="{392BA9DE-F0A3-45DD-8020-08F14F2474D2}" dt="2024-01-04T15:20:42.058" v="6586" actId="20577"/>
          <ac:spMkLst>
            <pc:docMk/>
            <pc:sldMk cId="4171277071" sldId="1933"/>
            <ac:spMk id="8" creationId="{00703416-7359-A0ED-E25E-4AD727A70E16}"/>
          </ac:spMkLst>
        </pc:spChg>
        <pc:spChg chg="mod">
          <ac:chgData name="Ulrich Gnewuch" userId="e8a70c61da9d9d21" providerId="LiveId" clId="{392BA9DE-F0A3-45DD-8020-08F14F2474D2}" dt="2024-01-04T16:15:34.757" v="8043"/>
          <ac:spMkLst>
            <pc:docMk/>
            <pc:sldMk cId="4171277071" sldId="1933"/>
            <ac:spMk id="11" creationId="{63D57394-EEA9-FE78-572D-ACB0852EDDE1}"/>
          </ac:spMkLst>
        </pc:spChg>
        <pc:grpChg chg="add mod">
          <ac:chgData name="Ulrich Gnewuch" userId="e8a70c61da9d9d21" providerId="LiveId" clId="{392BA9DE-F0A3-45DD-8020-08F14F2474D2}" dt="2024-01-04T16:15:34.757" v="8043"/>
          <ac:grpSpMkLst>
            <pc:docMk/>
            <pc:sldMk cId="4171277071" sldId="1933"/>
            <ac:grpSpMk id="7" creationId="{5C53995C-4415-5A33-F999-D849A9594278}"/>
          </ac:grpSpMkLst>
        </pc:grpChg>
        <pc:picChg chg="add mod">
          <ac:chgData name="Ulrich Gnewuch" userId="e8a70c61da9d9d21" providerId="LiveId" clId="{392BA9DE-F0A3-45DD-8020-08F14F2474D2}" dt="2024-01-04T12:28:40.828" v="4253" actId="1076"/>
          <ac:picMkLst>
            <pc:docMk/>
            <pc:sldMk cId="4171277071" sldId="1933"/>
            <ac:picMk id="9" creationId="{15B3CAF3-BF3B-6BC3-7262-02152EAB8DB2}"/>
          </ac:picMkLst>
        </pc:picChg>
        <pc:picChg chg="mod">
          <ac:chgData name="Ulrich Gnewuch" userId="e8a70c61da9d9d21" providerId="LiveId" clId="{392BA9DE-F0A3-45DD-8020-08F14F2474D2}" dt="2024-01-04T16:15:34.757" v="8043"/>
          <ac:picMkLst>
            <pc:docMk/>
            <pc:sldMk cId="4171277071" sldId="1933"/>
            <ac:picMk id="10" creationId="{88E6BF68-C493-AA97-E961-E26C18E21992}"/>
          </ac:picMkLst>
        </pc:picChg>
      </pc:sldChg>
      <pc:sldChg chg="addSp delSp modSp new mod">
        <pc:chgData name="Ulrich Gnewuch" userId="e8a70c61da9d9d21" providerId="LiveId" clId="{392BA9DE-F0A3-45DD-8020-08F14F2474D2}" dt="2024-01-04T16:15:15.225" v="8041"/>
        <pc:sldMkLst>
          <pc:docMk/>
          <pc:sldMk cId="892360447" sldId="1934"/>
        </pc:sldMkLst>
        <pc:spChg chg="mod">
          <ac:chgData name="Ulrich Gnewuch" userId="e8a70c61da9d9d21" providerId="LiveId" clId="{392BA9DE-F0A3-45DD-8020-08F14F2474D2}" dt="2024-01-04T16:09:10.674" v="7964" actId="14100"/>
          <ac:spMkLst>
            <pc:docMk/>
            <pc:sldMk cId="892360447" sldId="1934"/>
            <ac:spMk id="2" creationId="{1A187A8E-F825-0C23-E392-ACD2F4DC1FAD}"/>
          </ac:spMkLst>
        </pc:spChg>
        <pc:spChg chg="mod">
          <ac:chgData name="Ulrich Gnewuch" userId="e8a70c61da9d9d21" providerId="LiveId" clId="{392BA9DE-F0A3-45DD-8020-08F14F2474D2}" dt="2024-01-04T13:01:22.249" v="5134" actId="20577"/>
          <ac:spMkLst>
            <pc:docMk/>
            <pc:sldMk cId="892360447" sldId="1934"/>
            <ac:spMk id="6" creationId="{C03402DF-E164-4527-18D7-A08FCD700A91}"/>
          </ac:spMkLst>
        </pc:spChg>
        <pc:spChg chg="add del mod">
          <ac:chgData name="Ulrich Gnewuch" userId="e8a70c61da9d9d21" providerId="LiveId" clId="{392BA9DE-F0A3-45DD-8020-08F14F2474D2}" dt="2024-01-04T15:53:36.615" v="7674" actId="478"/>
          <ac:spMkLst>
            <pc:docMk/>
            <pc:sldMk cId="892360447" sldId="1934"/>
            <ac:spMk id="7" creationId="{54AC9950-9D8D-5335-1BF3-0D671439417A}"/>
          </ac:spMkLst>
        </pc:spChg>
        <pc:spChg chg="add mod">
          <ac:chgData name="Ulrich Gnewuch" userId="e8a70c61da9d9d21" providerId="LiveId" clId="{392BA9DE-F0A3-45DD-8020-08F14F2474D2}" dt="2024-01-04T16:00:23.609" v="7793" actId="20577"/>
          <ac:spMkLst>
            <pc:docMk/>
            <pc:sldMk cId="892360447" sldId="1934"/>
            <ac:spMk id="8" creationId="{A282885E-600C-E8A0-14A7-43A891FD1A14}"/>
          </ac:spMkLst>
        </pc:spChg>
        <pc:spChg chg="mod">
          <ac:chgData name="Ulrich Gnewuch" userId="e8a70c61da9d9d21" providerId="LiveId" clId="{392BA9DE-F0A3-45DD-8020-08F14F2474D2}" dt="2024-01-04T16:15:15.225" v="8041"/>
          <ac:spMkLst>
            <pc:docMk/>
            <pc:sldMk cId="892360447" sldId="1934"/>
            <ac:spMk id="11" creationId="{11BFEB90-4E63-4440-00C3-99ACA7274FE6}"/>
          </ac:spMkLst>
        </pc:spChg>
        <pc:grpChg chg="add mod">
          <ac:chgData name="Ulrich Gnewuch" userId="e8a70c61da9d9d21" providerId="LiveId" clId="{392BA9DE-F0A3-45DD-8020-08F14F2474D2}" dt="2024-01-04T16:15:15.225" v="8041"/>
          <ac:grpSpMkLst>
            <pc:docMk/>
            <pc:sldMk cId="892360447" sldId="1934"/>
            <ac:grpSpMk id="7" creationId="{EB3A5050-2AB0-14C9-D0B8-BC8031BFD507}"/>
          </ac:grpSpMkLst>
        </pc:grpChg>
        <pc:picChg chg="mod">
          <ac:chgData name="Ulrich Gnewuch" userId="e8a70c61da9d9d21" providerId="LiveId" clId="{392BA9DE-F0A3-45DD-8020-08F14F2474D2}" dt="2024-01-04T16:15:15.225" v="8041"/>
          <ac:picMkLst>
            <pc:docMk/>
            <pc:sldMk cId="892360447" sldId="1934"/>
            <ac:picMk id="9" creationId="{F5050AC8-3BAF-99CF-1923-3F84978003B5}"/>
          </ac:picMkLst>
        </pc:picChg>
        <pc:picChg chg="add mod">
          <ac:chgData name="Ulrich Gnewuch" userId="e8a70c61da9d9d21" providerId="LiveId" clId="{392BA9DE-F0A3-45DD-8020-08F14F2474D2}" dt="2024-01-04T16:05:50.824" v="7909" actId="1076"/>
          <ac:picMkLst>
            <pc:docMk/>
            <pc:sldMk cId="892360447" sldId="1934"/>
            <ac:picMk id="10" creationId="{9B4C5A81-087B-C3A2-3DD9-A1AF96A78F0B}"/>
          </ac:picMkLst>
        </pc:picChg>
      </pc:sldChg>
      <pc:sldChg chg="modSp add mod">
        <pc:chgData name="Ulrich Gnewuch" userId="e8a70c61da9d9d21" providerId="LiveId" clId="{392BA9DE-F0A3-45DD-8020-08F14F2474D2}" dt="2024-01-04T16:07:53.133" v="7955" actId="6549"/>
        <pc:sldMkLst>
          <pc:docMk/>
          <pc:sldMk cId="1214890711" sldId="1935"/>
        </pc:sldMkLst>
        <pc:spChg chg="mod">
          <ac:chgData name="Ulrich Gnewuch" userId="e8a70c61da9d9d21" providerId="LiveId" clId="{392BA9DE-F0A3-45DD-8020-08F14F2474D2}" dt="2024-01-04T16:07:53.133" v="7955" actId="6549"/>
          <ac:spMkLst>
            <pc:docMk/>
            <pc:sldMk cId="1214890711" sldId="1935"/>
            <ac:spMk id="2" creationId="{5D2A8DB8-04A3-EA11-1F7D-AC7482BCECAF}"/>
          </ac:spMkLst>
        </pc:spChg>
      </pc:sldChg>
      <pc:sldChg chg="new del">
        <pc:chgData name="Ulrich Gnewuch" userId="e8a70c61da9d9d21" providerId="LiveId" clId="{392BA9DE-F0A3-45DD-8020-08F14F2474D2}" dt="2024-01-04T15:19:17.226" v="6564" actId="47"/>
        <pc:sldMkLst>
          <pc:docMk/>
          <pc:sldMk cId="295195582" sldId="1936"/>
        </pc:sldMkLst>
      </pc:sldChg>
      <pc:sldMasterChg chg="delSldLayout">
        <pc:chgData name="Ulrich Gnewuch" userId="e8a70c61da9d9d21" providerId="LiveId" clId="{392BA9DE-F0A3-45DD-8020-08F14F2474D2}" dt="2024-01-04T13:07:28.939" v="5445" actId="47"/>
        <pc:sldMasterMkLst>
          <pc:docMk/>
          <pc:sldMasterMk cId="419719284" sldId="2147483660"/>
        </pc:sldMasterMkLst>
        <pc:sldLayoutChg chg="del">
          <pc:chgData name="Ulrich Gnewuch" userId="e8a70c61da9d9d21" providerId="LiveId" clId="{392BA9DE-F0A3-45DD-8020-08F14F2474D2}" dt="2024-01-04T13:07:28.939" v="5445" actId="47"/>
          <pc:sldLayoutMkLst>
            <pc:docMk/>
            <pc:sldMasterMk cId="419719284" sldId="2147483660"/>
            <pc:sldLayoutMk cId="2051390095" sldId="2147483706"/>
          </pc:sldLayoutMkLst>
        </pc:sldLayoutChg>
        <pc:sldLayoutChg chg="del">
          <pc:chgData name="Ulrich Gnewuch" userId="e8a70c61da9d9d21" providerId="LiveId" clId="{392BA9DE-F0A3-45DD-8020-08F14F2474D2}" dt="2024-01-02T14:50:24.507" v="953" actId="47"/>
          <pc:sldLayoutMkLst>
            <pc:docMk/>
            <pc:sldMasterMk cId="419719284" sldId="2147483660"/>
            <pc:sldLayoutMk cId="3381649286" sldId="2147483706"/>
          </pc:sldLayoutMkLst>
        </pc:sldLayoutChg>
      </pc:sldMasterChg>
      <pc:sldMasterChg chg="del delSldLayout">
        <pc:chgData name="Ulrich Gnewuch" userId="e8a70c61da9d9d21" providerId="LiveId" clId="{392BA9DE-F0A3-45DD-8020-08F14F2474D2}" dt="2024-01-04T10:53:31.160" v="3962" actId="47"/>
        <pc:sldMasterMkLst>
          <pc:docMk/>
          <pc:sldMasterMk cId="1086969416" sldId="2147483699"/>
        </pc:sldMasterMkLst>
        <pc:sldLayoutChg chg="del">
          <pc:chgData name="Ulrich Gnewuch" userId="e8a70c61da9d9d21" providerId="LiveId" clId="{392BA9DE-F0A3-45DD-8020-08F14F2474D2}" dt="2024-01-04T10:53:31.160" v="3962" actId="47"/>
          <pc:sldLayoutMkLst>
            <pc:docMk/>
            <pc:sldMasterMk cId="1086969416" sldId="2147483699"/>
            <pc:sldLayoutMk cId="2113422453" sldId="2147483700"/>
          </pc:sldLayoutMkLst>
        </pc:sldLayoutChg>
        <pc:sldLayoutChg chg="del">
          <pc:chgData name="Ulrich Gnewuch" userId="e8a70c61da9d9d21" providerId="LiveId" clId="{392BA9DE-F0A3-45DD-8020-08F14F2474D2}" dt="2024-01-04T10:53:31.160" v="3962" actId="47"/>
          <pc:sldLayoutMkLst>
            <pc:docMk/>
            <pc:sldMasterMk cId="1086969416" sldId="2147483699"/>
            <pc:sldLayoutMk cId="1716592192" sldId="2147483701"/>
          </pc:sldLayoutMkLst>
        </pc:sldLayoutChg>
        <pc:sldLayoutChg chg="del">
          <pc:chgData name="Ulrich Gnewuch" userId="e8a70c61da9d9d21" providerId="LiveId" clId="{392BA9DE-F0A3-45DD-8020-08F14F2474D2}" dt="2024-01-04T10:53:31.160" v="3962" actId="47"/>
          <pc:sldLayoutMkLst>
            <pc:docMk/>
            <pc:sldMasterMk cId="1086969416" sldId="2147483699"/>
            <pc:sldLayoutMk cId="972937020" sldId="2147483702"/>
          </pc:sldLayoutMkLst>
        </pc:sldLayoutChg>
        <pc:sldLayoutChg chg="del">
          <pc:chgData name="Ulrich Gnewuch" userId="e8a70c61da9d9d21" providerId="LiveId" clId="{392BA9DE-F0A3-45DD-8020-08F14F2474D2}" dt="2024-01-04T10:53:31.160" v="3962" actId="47"/>
          <pc:sldLayoutMkLst>
            <pc:docMk/>
            <pc:sldMasterMk cId="1086969416" sldId="2147483699"/>
            <pc:sldLayoutMk cId="1631911906" sldId="2147483703"/>
          </pc:sldLayoutMkLst>
        </pc:sldLayoutChg>
        <pc:sldLayoutChg chg="del">
          <pc:chgData name="Ulrich Gnewuch" userId="e8a70c61da9d9d21" providerId="LiveId" clId="{392BA9DE-F0A3-45DD-8020-08F14F2474D2}" dt="2024-01-04T10:53:31.160" v="3962" actId="47"/>
          <pc:sldLayoutMkLst>
            <pc:docMk/>
            <pc:sldMasterMk cId="1086969416" sldId="2147483699"/>
            <pc:sldLayoutMk cId="3618036204" sldId="2147483704"/>
          </pc:sldLayoutMkLst>
        </pc:sldLayoutChg>
        <pc:sldLayoutChg chg="del">
          <pc:chgData name="Ulrich Gnewuch" userId="e8a70c61da9d9d21" providerId="LiveId" clId="{392BA9DE-F0A3-45DD-8020-08F14F2474D2}" dt="2024-01-04T10:53:31.160" v="3962" actId="47"/>
          <pc:sldLayoutMkLst>
            <pc:docMk/>
            <pc:sldMasterMk cId="1086969416" sldId="2147483699"/>
            <pc:sldLayoutMk cId="3731041803" sldId="2147483705"/>
          </pc:sldLayoutMkLst>
        </pc:sldLayoutChg>
        <pc:sldLayoutChg chg="del">
          <pc:chgData name="Ulrich Gnewuch" userId="e8a70c61da9d9d21" providerId="LiveId" clId="{392BA9DE-F0A3-45DD-8020-08F14F2474D2}" dt="2023-12-31T16:45:01.169" v="698" actId="47"/>
          <pc:sldLayoutMkLst>
            <pc:docMk/>
            <pc:sldMasterMk cId="1086969416" sldId="2147483699"/>
            <pc:sldLayoutMk cId="999716252" sldId="2147483706"/>
          </pc:sldLayoutMkLst>
        </pc:sldLayoutChg>
      </pc:sldMasterChg>
    </pc:docChg>
  </pc:docChgLst>
  <pc:docChgLst>
    <pc:chgData name="Ulrich Gnewuch" userId="e8a70c61da9d9d21" providerId="LiveId" clId="{27237EB1-1385-407A-A0F8-454AF8D054B4}"/>
    <pc:docChg chg="undo redo custSel addSld delSld modSld sldOrd delMainMaster addSection modSection">
      <pc:chgData name="Ulrich Gnewuch" userId="e8a70c61da9d9d21" providerId="LiveId" clId="{27237EB1-1385-407A-A0F8-454AF8D054B4}" dt="2024-04-16T12:55:06.113" v="4405" actId="729"/>
      <pc:docMkLst>
        <pc:docMk/>
      </pc:docMkLst>
      <pc:sldChg chg="addSp delSp modSp mod modNotesTx">
        <pc:chgData name="Ulrich Gnewuch" userId="e8a70c61da9d9d21" providerId="LiveId" clId="{27237EB1-1385-407A-A0F8-454AF8D054B4}" dt="2024-04-16T11:57:37.059" v="4394"/>
        <pc:sldMkLst>
          <pc:docMk/>
          <pc:sldMk cId="1135826340" sldId="256"/>
        </pc:sldMkLst>
        <pc:spChg chg="add del mod">
          <ac:chgData name="Ulrich Gnewuch" userId="e8a70c61da9d9d21" providerId="LiveId" clId="{27237EB1-1385-407A-A0F8-454AF8D054B4}" dt="2024-04-13T07:41:51.268" v="2373" actId="21"/>
          <ac:spMkLst>
            <pc:docMk/>
            <pc:sldMk cId="1135826340" sldId="256"/>
            <ac:spMk id="2" creationId="{1F11147D-DF55-7B76-B82F-617CA6DABEC9}"/>
          </ac:spMkLst>
        </pc:spChg>
        <pc:spChg chg="add mod">
          <ac:chgData name="Ulrich Gnewuch" userId="e8a70c61da9d9d21" providerId="LiveId" clId="{27237EB1-1385-407A-A0F8-454AF8D054B4}" dt="2024-04-04T15:36:03.963" v="561"/>
          <ac:spMkLst>
            <pc:docMk/>
            <pc:sldMk cId="1135826340" sldId="256"/>
            <ac:spMk id="2" creationId="{56FB9096-AB09-B5E0-DF9E-4CF4288E956C}"/>
          </ac:spMkLst>
        </pc:spChg>
        <pc:spChg chg="add mod">
          <ac:chgData name="Ulrich Gnewuch" userId="e8a70c61da9d9d21" providerId="LiveId" clId="{27237EB1-1385-407A-A0F8-454AF8D054B4}" dt="2024-04-04T15:36:03.963" v="561"/>
          <ac:spMkLst>
            <pc:docMk/>
            <pc:sldMk cId="1135826340" sldId="256"/>
            <ac:spMk id="3" creationId="{E81155CF-9509-0546-32D7-6D65F4FDEE5F}"/>
          </ac:spMkLst>
        </pc:spChg>
        <pc:spChg chg="add mod">
          <ac:chgData name="Ulrich Gnewuch" userId="e8a70c61da9d9d21" providerId="LiveId" clId="{27237EB1-1385-407A-A0F8-454AF8D054B4}" dt="2024-04-04T15:36:03.963" v="561"/>
          <ac:spMkLst>
            <pc:docMk/>
            <pc:sldMk cId="1135826340" sldId="256"/>
            <ac:spMk id="4" creationId="{D100A25C-183A-B167-4EC8-AAF8154AD47C}"/>
          </ac:spMkLst>
        </pc:spChg>
        <pc:spChg chg="add mod">
          <ac:chgData name="Ulrich Gnewuch" userId="e8a70c61da9d9d21" providerId="LiveId" clId="{27237EB1-1385-407A-A0F8-454AF8D054B4}" dt="2024-04-04T15:36:03.963" v="561"/>
          <ac:spMkLst>
            <pc:docMk/>
            <pc:sldMk cId="1135826340" sldId="256"/>
            <ac:spMk id="5" creationId="{0B6E96FD-CF5C-08A7-C1C4-304EAAF7C176}"/>
          </ac:spMkLst>
        </pc:spChg>
        <pc:spChg chg="mod">
          <ac:chgData name="Ulrich Gnewuch" userId="e8a70c61da9d9d21" providerId="LiveId" clId="{27237EB1-1385-407A-A0F8-454AF8D054B4}" dt="2024-04-04T16:15:39.467" v="1113" actId="20577"/>
          <ac:spMkLst>
            <pc:docMk/>
            <pc:sldMk cId="1135826340" sldId="256"/>
            <ac:spMk id="6" creationId="{00000000-0000-0000-0000-000000000000}"/>
          </ac:spMkLst>
        </pc:spChg>
        <pc:spChg chg="add mod">
          <ac:chgData name="Ulrich Gnewuch" userId="e8a70c61da9d9d21" providerId="LiveId" clId="{27237EB1-1385-407A-A0F8-454AF8D054B4}" dt="2024-04-04T15:36:03.963" v="561"/>
          <ac:spMkLst>
            <pc:docMk/>
            <pc:sldMk cId="1135826340" sldId="256"/>
            <ac:spMk id="9" creationId="{2934AAE1-CB59-F0F7-FA4F-E888CDCA838E}"/>
          </ac:spMkLst>
        </pc:spChg>
        <pc:picChg chg="add del mod">
          <ac:chgData name="Ulrich Gnewuch" userId="e8a70c61da9d9d21" providerId="LiveId" clId="{27237EB1-1385-407A-A0F8-454AF8D054B4}" dt="2024-04-13T07:41:51.268" v="2373" actId="21"/>
          <ac:picMkLst>
            <pc:docMk/>
            <pc:sldMk cId="1135826340" sldId="256"/>
            <ac:picMk id="3" creationId="{9CD7D9C7-1676-E3BA-24E2-271FB81842C2}"/>
          </ac:picMkLst>
        </pc:picChg>
        <pc:picChg chg="add mod">
          <ac:chgData name="Ulrich Gnewuch" userId="e8a70c61da9d9d21" providerId="LiveId" clId="{27237EB1-1385-407A-A0F8-454AF8D054B4}" dt="2024-04-04T15:36:03.963" v="561"/>
          <ac:picMkLst>
            <pc:docMk/>
            <pc:sldMk cId="1135826340" sldId="256"/>
            <ac:picMk id="8" creationId="{551CAB8E-DCB0-E559-79C7-1447B24EE5CB}"/>
          </ac:picMkLst>
        </pc:picChg>
      </pc:sldChg>
      <pc:sldChg chg="add del">
        <pc:chgData name="Ulrich Gnewuch" userId="e8a70c61da9d9d21" providerId="LiveId" clId="{27237EB1-1385-407A-A0F8-454AF8D054B4}" dt="2024-04-13T07:40:07.262" v="2345" actId="47"/>
        <pc:sldMkLst>
          <pc:docMk/>
          <pc:sldMk cId="2983606992" sldId="280"/>
        </pc:sldMkLst>
      </pc:sldChg>
      <pc:sldChg chg="add del">
        <pc:chgData name="Ulrich Gnewuch" userId="e8a70c61da9d9d21" providerId="LiveId" clId="{27237EB1-1385-407A-A0F8-454AF8D054B4}" dt="2024-04-04T15:39:08.087" v="622" actId="47"/>
        <pc:sldMkLst>
          <pc:docMk/>
          <pc:sldMk cId="2191602721" sldId="1608"/>
        </pc:sldMkLst>
      </pc:sldChg>
      <pc:sldChg chg="add del">
        <pc:chgData name="Ulrich Gnewuch" userId="e8a70c61da9d9d21" providerId="LiveId" clId="{27237EB1-1385-407A-A0F8-454AF8D054B4}" dt="2024-04-13T09:12:07.855" v="4189" actId="47"/>
        <pc:sldMkLst>
          <pc:docMk/>
          <pc:sldMk cId="714229703" sldId="1645"/>
        </pc:sldMkLst>
      </pc:sldChg>
      <pc:sldChg chg="add del">
        <pc:chgData name="Ulrich Gnewuch" userId="e8a70c61da9d9d21" providerId="LiveId" clId="{27237EB1-1385-407A-A0F8-454AF8D054B4}" dt="2024-04-13T07:40:07.262" v="2345" actId="47"/>
        <pc:sldMkLst>
          <pc:docMk/>
          <pc:sldMk cId="427490017" sldId="1766"/>
        </pc:sldMkLst>
      </pc:sldChg>
      <pc:sldChg chg="add">
        <pc:chgData name="Ulrich Gnewuch" userId="e8a70c61da9d9d21" providerId="LiveId" clId="{27237EB1-1385-407A-A0F8-454AF8D054B4}" dt="2024-04-04T16:20:39.158" v="1256"/>
        <pc:sldMkLst>
          <pc:docMk/>
          <pc:sldMk cId="2995502909" sldId="2444"/>
        </pc:sldMkLst>
      </pc:sldChg>
      <pc:sldChg chg="modSp add del mod modNotesTx">
        <pc:chgData name="Ulrich Gnewuch" userId="e8a70c61da9d9d21" providerId="LiveId" clId="{27237EB1-1385-407A-A0F8-454AF8D054B4}" dt="2024-04-14T11:27:00.181" v="4251" actId="14100"/>
        <pc:sldMkLst>
          <pc:docMk/>
          <pc:sldMk cId="1851405728" sldId="2446"/>
        </pc:sldMkLst>
        <pc:spChg chg="mod">
          <ac:chgData name="Ulrich Gnewuch" userId="e8a70c61da9d9d21" providerId="LiveId" clId="{27237EB1-1385-407A-A0F8-454AF8D054B4}" dt="2024-04-14T11:27:00.181" v="4251" actId="14100"/>
          <ac:spMkLst>
            <pc:docMk/>
            <pc:sldMk cId="1851405728" sldId="2446"/>
            <ac:spMk id="9" creationId="{EF640E2D-6325-640D-63C4-9E7BB1024297}"/>
          </ac:spMkLst>
        </pc:spChg>
      </pc:sldChg>
      <pc:sldChg chg="add del">
        <pc:chgData name="Ulrich Gnewuch" userId="e8a70c61da9d9d21" providerId="LiveId" clId="{27237EB1-1385-407A-A0F8-454AF8D054B4}" dt="2024-04-13T09:12:06.721" v="4188" actId="47"/>
        <pc:sldMkLst>
          <pc:docMk/>
          <pc:sldMk cId="4145323928" sldId="2451"/>
        </pc:sldMkLst>
      </pc:sldChg>
      <pc:sldChg chg="modSp mod ord">
        <pc:chgData name="Ulrich Gnewuch" userId="e8a70c61da9d9d21" providerId="LiveId" clId="{27237EB1-1385-407A-A0F8-454AF8D054B4}" dt="2024-04-13T06:58:38.251" v="1318" actId="1076"/>
        <pc:sldMkLst>
          <pc:docMk/>
          <pc:sldMk cId="3903496899" sldId="2526"/>
        </pc:sldMkLst>
        <pc:spChg chg="mod">
          <ac:chgData name="Ulrich Gnewuch" userId="e8a70c61da9d9d21" providerId="LiveId" clId="{27237EB1-1385-407A-A0F8-454AF8D054B4}" dt="2024-04-13T06:58:38.251" v="1318" actId="1076"/>
          <ac:spMkLst>
            <pc:docMk/>
            <pc:sldMk cId="3903496899" sldId="2526"/>
            <ac:spMk id="8" creationId="{5BED2B43-1F96-05B3-36A0-84CAFC2F34DE}"/>
          </ac:spMkLst>
        </pc:spChg>
      </pc:sldChg>
      <pc:sldChg chg="modSp mod modNotesTx">
        <pc:chgData name="Ulrich Gnewuch" userId="e8a70c61da9d9d21" providerId="LiveId" clId="{27237EB1-1385-407A-A0F8-454AF8D054B4}" dt="2024-04-16T11:57:43.681" v="4395"/>
        <pc:sldMkLst>
          <pc:docMk/>
          <pc:sldMk cId="889261210" sldId="2527"/>
        </pc:sldMkLst>
        <pc:spChg chg="mod">
          <ac:chgData name="Ulrich Gnewuch" userId="e8a70c61da9d9d21" providerId="LiveId" clId="{27237EB1-1385-407A-A0F8-454AF8D054B4}" dt="2024-04-13T07:01:29.537" v="1419" actId="20577"/>
          <ac:spMkLst>
            <pc:docMk/>
            <pc:sldMk cId="889261210" sldId="2527"/>
            <ac:spMk id="7" creationId="{9C17DE24-9A0D-025E-DA43-304CF62FFE6F}"/>
          </ac:spMkLst>
        </pc:spChg>
        <pc:spChg chg="mod">
          <ac:chgData name="Ulrich Gnewuch" userId="e8a70c61da9d9d21" providerId="LiveId" clId="{27237EB1-1385-407A-A0F8-454AF8D054B4}" dt="2024-04-04T15:09:24.505" v="23" actId="1076"/>
          <ac:spMkLst>
            <pc:docMk/>
            <pc:sldMk cId="889261210" sldId="2527"/>
            <ac:spMk id="12" creationId="{1B861C8D-6DA7-E871-957C-968B946A1CFE}"/>
          </ac:spMkLst>
        </pc:spChg>
        <pc:picChg chg="mod modCrop">
          <ac:chgData name="Ulrich Gnewuch" userId="e8a70c61da9d9d21" providerId="LiveId" clId="{27237EB1-1385-407A-A0F8-454AF8D054B4}" dt="2024-04-13T07:02:50.160" v="1427" actId="732"/>
          <ac:picMkLst>
            <pc:docMk/>
            <pc:sldMk cId="889261210" sldId="2527"/>
            <ac:picMk id="8" creationId="{EDD06337-AD78-A787-AC0B-70E74D913C31}"/>
          </ac:picMkLst>
        </pc:picChg>
      </pc:sldChg>
      <pc:sldChg chg="addSp delSp modSp mod modAnim">
        <pc:chgData name="Ulrich Gnewuch" userId="e8a70c61da9d9d21" providerId="LiveId" clId="{27237EB1-1385-407A-A0F8-454AF8D054B4}" dt="2024-04-13T07:15:16.259" v="1663"/>
        <pc:sldMkLst>
          <pc:docMk/>
          <pc:sldMk cId="454696943" sldId="2528"/>
        </pc:sldMkLst>
        <pc:spChg chg="del">
          <ac:chgData name="Ulrich Gnewuch" userId="e8a70c61da9d9d21" providerId="LiveId" clId="{27237EB1-1385-407A-A0F8-454AF8D054B4}" dt="2024-04-13T07:12:43.404" v="1622" actId="478"/>
          <ac:spMkLst>
            <pc:docMk/>
            <pc:sldMk cId="454696943" sldId="2528"/>
            <ac:spMk id="6" creationId="{933AB420-18BC-50E4-80AF-6B017D5F6362}"/>
          </ac:spMkLst>
        </pc:spChg>
        <pc:spChg chg="mod">
          <ac:chgData name="Ulrich Gnewuch" userId="e8a70c61da9d9d21" providerId="LiveId" clId="{27237EB1-1385-407A-A0F8-454AF8D054B4}" dt="2024-04-13T07:11:36.500" v="1613" actId="14100"/>
          <ac:spMkLst>
            <pc:docMk/>
            <pc:sldMk cId="454696943" sldId="2528"/>
            <ac:spMk id="34" creationId="{DC3D6590-FC1C-E360-76A1-34718FD4FF38}"/>
          </ac:spMkLst>
        </pc:spChg>
        <pc:spChg chg="add del mod">
          <ac:chgData name="Ulrich Gnewuch" userId="e8a70c61da9d9d21" providerId="LiveId" clId="{27237EB1-1385-407A-A0F8-454AF8D054B4}" dt="2024-04-13T07:12:45.834" v="1625" actId="478"/>
          <ac:spMkLst>
            <pc:docMk/>
            <pc:sldMk cId="454696943" sldId="2528"/>
            <ac:spMk id="35" creationId="{056CD725-8251-513B-89DE-019DDCDFD14A}"/>
          </ac:spMkLst>
        </pc:spChg>
        <pc:spChg chg="add mod">
          <ac:chgData name="Ulrich Gnewuch" userId="e8a70c61da9d9d21" providerId="LiveId" clId="{27237EB1-1385-407A-A0F8-454AF8D054B4}" dt="2024-04-13T07:12:44.732" v="1624"/>
          <ac:spMkLst>
            <pc:docMk/>
            <pc:sldMk cId="454696943" sldId="2528"/>
            <ac:spMk id="36" creationId="{4CEAB97A-BBAB-CF75-1551-C153EEBF563D}"/>
          </ac:spMkLst>
        </pc:spChg>
        <pc:spChg chg="add mod">
          <ac:chgData name="Ulrich Gnewuch" userId="e8a70c61da9d9d21" providerId="LiveId" clId="{27237EB1-1385-407A-A0F8-454AF8D054B4}" dt="2024-04-13T07:12:46.020" v="1626"/>
          <ac:spMkLst>
            <pc:docMk/>
            <pc:sldMk cId="454696943" sldId="2528"/>
            <ac:spMk id="37" creationId="{68C75CEA-0A1E-7F03-6319-1CA917085D99}"/>
          </ac:spMkLst>
        </pc:spChg>
      </pc:sldChg>
      <pc:sldChg chg="addSp modSp mod modAnim">
        <pc:chgData name="Ulrich Gnewuch" userId="e8a70c61da9d9d21" providerId="LiveId" clId="{27237EB1-1385-407A-A0F8-454AF8D054B4}" dt="2024-04-16T11:57:51.599" v="4398" actId="20577"/>
        <pc:sldMkLst>
          <pc:docMk/>
          <pc:sldMk cId="1351991642" sldId="2531"/>
        </pc:sldMkLst>
        <pc:spChg chg="add mod">
          <ac:chgData name="Ulrich Gnewuch" userId="e8a70c61da9d9d21" providerId="LiveId" clId="{27237EB1-1385-407A-A0F8-454AF8D054B4}" dt="2024-04-13T07:41:22.703" v="2364" actId="208"/>
          <ac:spMkLst>
            <pc:docMk/>
            <pc:sldMk cId="1351991642" sldId="2531"/>
            <ac:spMk id="2" creationId="{3174A2D0-B3AF-141E-1067-C0A59008C9CF}"/>
          </ac:spMkLst>
        </pc:spChg>
        <pc:spChg chg="mod">
          <ac:chgData name="Ulrich Gnewuch" userId="e8a70c61da9d9d21" providerId="LiveId" clId="{27237EB1-1385-407A-A0F8-454AF8D054B4}" dt="2024-04-16T11:57:51.599" v="4398" actId="20577"/>
          <ac:spMkLst>
            <pc:docMk/>
            <pc:sldMk cId="1351991642" sldId="2531"/>
            <ac:spMk id="6" creationId="{145A9031-BCB7-5D73-C6C9-3A3DE9A5BBCA}"/>
          </ac:spMkLst>
        </pc:spChg>
        <pc:spChg chg="mod">
          <ac:chgData name="Ulrich Gnewuch" userId="e8a70c61da9d9d21" providerId="LiveId" clId="{27237EB1-1385-407A-A0F8-454AF8D054B4}" dt="2024-04-13T07:41:43.266" v="2372" actId="1038"/>
          <ac:spMkLst>
            <pc:docMk/>
            <pc:sldMk cId="1351991642" sldId="2531"/>
            <ac:spMk id="10" creationId="{118FAFD4-3C85-C9C3-1095-1A0DF19C554C}"/>
          </ac:spMkLst>
        </pc:spChg>
        <pc:spChg chg="mod">
          <ac:chgData name="Ulrich Gnewuch" userId="e8a70c61da9d9d21" providerId="LiveId" clId="{27237EB1-1385-407A-A0F8-454AF8D054B4}" dt="2024-04-13T07:41:37.087" v="2370" actId="15"/>
          <ac:spMkLst>
            <pc:docMk/>
            <pc:sldMk cId="1351991642" sldId="2531"/>
            <ac:spMk id="11" creationId="{F34CB9F1-83BC-9FE8-AD9A-916824BC6C8C}"/>
          </ac:spMkLst>
        </pc:spChg>
        <pc:picChg chg="mod">
          <ac:chgData name="Ulrich Gnewuch" userId="e8a70c61da9d9d21" providerId="LiveId" clId="{27237EB1-1385-407A-A0F8-454AF8D054B4}" dt="2024-04-13T07:41:43.266" v="2372" actId="1038"/>
          <ac:picMkLst>
            <pc:docMk/>
            <pc:sldMk cId="1351991642" sldId="2531"/>
            <ac:picMk id="8" creationId="{EC7C2D11-1F25-B86F-C63D-0EA5A010A5DD}"/>
          </ac:picMkLst>
        </pc:picChg>
        <pc:picChg chg="mod">
          <ac:chgData name="Ulrich Gnewuch" userId="e8a70c61da9d9d21" providerId="LiveId" clId="{27237EB1-1385-407A-A0F8-454AF8D054B4}" dt="2024-04-13T07:41:43.266" v="2372" actId="1038"/>
          <ac:picMkLst>
            <pc:docMk/>
            <pc:sldMk cId="1351991642" sldId="2531"/>
            <ac:picMk id="9" creationId="{E5EC1549-6968-A75B-8746-CED52D7DDE59}"/>
          </ac:picMkLst>
        </pc:picChg>
      </pc:sldChg>
      <pc:sldChg chg="del">
        <pc:chgData name="Ulrich Gnewuch" userId="e8a70c61da9d9d21" providerId="LiveId" clId="{27237EB1-1385-407A-A0F8-454AF8D054B4}" dt="2024-04-04T16:15:24.120" v="1082" actId="47"/>
        <pc:sldMkLst>
          <pc:docMk/>
          <pc:sldMk cId="1263381849" sldId="3385"/>
        </pc:sldMkLst>
      </pc:sldChg>
      <pc:sldChg chg="del">
        <pc:chgData name="Ulrich Gnewuch" userId="e8a70c61da9d9d21" providerId="LiveId" clId="{27237EB1-1385-407A-A0F8-454AF8D054B4}" dt="2024-04-04T16:16:20.321" v="1124" actId="47"/>
        <pc:sldMkLst>
          <pc:docMk/>
          <pc:sldMk cId="2104926438" sldId="3386"/>
        </pc:sldMkLst>
      </pc:sldChg>
      <pc:sldChg chg="del">
        <pc:chgData name="Ulrich Gnewuch" userId="e8a70c61da9d9d21" providerId="LiveId" clId="{27237EB1-1385-407A-A0F8-454AF8D054B4}" dt="2024-04-04T16:16:20.321" v="1124" actId="47"/>
        <pc:sldMkLst>
          <pc:docMk/>
          <pc:sldMk cId="953603490" sldId="3388"/>
        </pc:sldMkLst>
      </pc:sldChg>
      <pc:sldChg chg="addSp delSp modSp mod modNotesTx">
        <pc:chgData name="Ulrich Gnewuch" userId="e8a70c61da9d9d21" providerId="LiveId" clId="{27237EB1-1385-407A-A0F8-454AF8D054B4}" dt="2024-04-16T11:58:08.880" v="4402"/>
        <pc:sldMkLst>
          <pc:docMk/>
          <pc:sldMk cId="1698033778" sldId="3389"/>
        </pc:sldMkLst>
        <pc:spChg chg="del">
          <ac:chgData name="Ulrich Gnewuch" userId="e8a70c61da9d9d21" providerId="LiveId" clId="{27237EB1-1385-407A-A0F8-454AF8D054B4}" dt="2024-04-13T07:17:09.723" v="1668" actId="478"/>
          <ac:spMkLst>
            <pc:docMk/>
            <pc:sldMk cId="1698033778" sldId="3389"/>
            <ac:spMk id="2" creationId="{87CA4C04-11CD-F9D3-BD03-C1AE31B5B1DF}"/>
          </ac:spMkLst>
        </pc:spChg>
        <pc:spChg chg="del">
          <ac:chgData name="Ulrich Gnewuch" userId="e8a70c61da9d9d21" providerId="LiveId" clId="{27237EB1-1385-407A-A0F8-454AF8D054B4}" dt="2024-04-13T07:17:08.661" v="1667" actId="478"/>
          <ac:spMkLst>
            <pc:docMk/>
            <pc:sldMk cId="1698033778" sldId="3389"/>
            <ac:spMk id="7" creationId="{2AD98C8F-0940-5BA0-C3FE-9CE9700A79CE}"/>
          </ac:spMkLst>
        </pc:spChg>
        <pc:spChg chg="add mod topLvl">
          <ac:chgData name="Ulrich Gnewuch" userId="e8a70c61da9d9d21" providerId="LiveId" clId="{27237EB1-1385-407A-A0F8-454AF8D054B4}" dt="2024-04-13T07:24:14.139" v="1841" actId="165"/>
          <ac:spMkLst>
            <pc:docMk/>
            <pc:sldMk cId="1698033778" sldId="3389"/>
            <ac:spMk id="9" creationId="{1180F988-E4D2-8C10-65AA-75BCEA2FA1DB}"/>
          </ac:spMkLst>
        </pc:spChg>
        <pc:spChg chg="add mod topLvl">
          <ac:chgData name="Ulrich Gnewuch" userId="e8a70c61da9d9d21" providerId="LiveId" clId="{27237EB1-1385-407A-A0F8-454AF8D054B4}" dt="2024-04-13T07:24:14.139" v="1841" actId="165"/>
          <ac:spMkLst>
            <pc:docMk/>
            <pc:sldMk cId="1698033778" sldId="3389"/>
            <ac:spMk id="10" creationId="{7BC781AB-2B48-0BA7-DAC1-F7B10E70D1F9}"/>
          </ac:spMkLst>
        </pc:spChg>
        <pc:spChg chg="add del mod">
          <ac:chgData name="Ulrich Gnewuch" userId="e8a70c61da9d9d21" providerId="LiveId" clId="{27237EB1-1385-407A-A0F8-454AF8D054B4}" dt="2024-04-13T07:20:52.822" v="1754" actId="478"/>
          <ac:spMkLst>
            <pc:docMk/>
            <pc:sldMk cId="1698033778" sldId="3389"/>
            <ac:spMk id="11" creationId="{7CB4C5EB-9BE1-54A3-938A-D176C7C69DFD}"/>
          </ac:spMkLst>
        </pc:spChg>
        <pc:spChg chg="add mod">
          <ac:chgData name="Ulrich Gnewuch" userId="e8a70c61da9d9d21" providerId="LiveId" clId="{27237EB1-1385-407A-A0F8-454AF8D054B4}" dt="2024-04-13T07:24:09.013" v="1840" actId="12788"/>
          <ac:spMkLst>
            <pc:docMk/>
            <pc:sldMk cId="1698033778" sldId="3389"/>
            <ac:spMk id="12" creationId="{2CCBFE2F-A9BE-9EF0-BFBF-93D5F772A08F}"/>
          </ac:spMkLst>
        </pc:spChg>
        <pc:spChg chg="add mod">
          <ac:chgData name="Ulrich Gnewuch" userId="e8a70c61da9d9d21" providerId="LiveId" clId="{27237EB1-1385-407A-A0F8-454AF8D054B4}" dt="2024-04-13T07:25:22.660" v="1879" actId="20577"/>
          <ac:spMkLst>
            <pc:docMk/>
            <pc:sldMk cId="1698033778" sldId="3389"/>
            <ac:spMk id="13" creationId="{63534163-8B88-765D-65E7-E600769ADF83}"/>
          </ac:spMkLst>
        </pc:spChg>
        <pc:spChg chg="add mod">
          <ac:chgData name="Ulrich Gnewuch" userId="e8a70c61da9d9d21" providerId="LiveId" clId="{27237EB1-1385-407A-A0F8-454AF8D054B4}" dt="2024-04-16T11:58:01.121" v="4400" actId="113"/>
          <ac:spMkLst>
            <pc:docMk/>
            <pc:sldMk cId="1698033778" sldId="3389"/>
            <ac:spMk id="14" creationId="{46AE1D3A-213C-BADB-E18A-70DBD260A5D5}"/>
          </ac:spMkLst>
        </pc:spChg>
        <pc:spChg chg="add del mod">
          <ac:chgData name="Ulrich Gnewuch" userId="e8a70c61da9d9d21" providerId="LiveId" clId="{27237EB1-1385-407A-A0F8-454AF8D054B4}" dt="2024-04-13T07:20:44.586" v="1751" actId="478"/>
          <ac:spMkLst>
            <pc:docMk/>
            <pc:sldMk cId="1698033778" sldId="3389"/>
            <ac:spMk id="15" creationId="{3E702F9D-753A-546E-3964-0BFF3326ED9F}"/>
          </ac:spMkLst>
        </pc:spChg>
        <pc:spChg chg="add mod">
          <ac:chgData name="Ulrich Gnewuch" userId="e8a70c61da9d9d21" providerId="LiveId" clId="{27237EB1-1385-407A-A0F8-454AF8D054B4}" dt="2024-04-13T07:25:28.443" v="1882" actId="1076"/>
          <ac:spMkLst>
            <pc:docMk/>
            <pc:sldMk cId="1698033778" sldId="3389"/>
            <ac:spMk id="16" creationId="{473EA54F-83BB-82DE-B81E-343EF8A0EC40}"/>
          </ac:spMkLst>
        </pc:spChg>
        <pc:spChg chg="add mod">
          <ac:chgData name="Ulrich Gnewuch" userId="e8a70c61da9d9d21" providerId="LiveId" clId="{27237EB1-1385-407A-A0F8-454AF8D054B4}" dt="2024-04-13T07:24:09.013" v="1840" actId="12788"/>
          <ac:spMkLst>
            <pc:docMk/>
            <pc:sldMk cId="1698033778" sldId="3389"/>
            <ac:spMk id="17" creationId="{31AAD951-1BE8-61D0-D536-CC2AF0ACF5C6}"/>
          </ac:spMkLst>
        </pc:spChg>
        <pc:spChg chg="add mod">
          <ac:chgData name="Ulrich Gnewuch" userId="e8a70c61da9d9d21" providerId="LiveId" clId="{27237EB1-1385-407A-A0F8-454AF8D054B4}" dt="2024-04-13T07:24:27.404" v="1842" actId="207"/>
          <ac:spMkLst>
            <pc:docMk/>
            <pc:sldMk cId="1698033778" sldId="3389"/>
            <ac:spMk id="18" creationId="{67294747-3E77-565C-D311-54456B6F6DF7}"/>
          </ac:spMkLst>
        </pc:spChg>
        <pc:spChg chg="add mod">
          <ac:chgData name="Ulrich Gnewuch" userId="e8a70c61da9d9d21" providerId="LiveId" clId="{27237EB1-1385-407A-A0F8-454AF8D054B4}" dt="2024-04-13T07:25:25.617" v="1880"/>
          <ac:spMkLst>
            <pc:docMk/>
            <pc:sldMk cId="1698033778" sldId="3389"/>
            <ac:spMk id="20" creationId="{EEB27CD6-B1F9-61C4-752C-4DE7FF3F0D43}"/>
          </ac:spMkLst>
        </pc:spChg>
        <pc:spChg chg="add mod">
          <ac:chgData name="Ulrich Gnewuch" userId="e8a70c61da9d9d21" providerId="LiveId" clId="{27237EB1-1385-407A-A0F8-454AF8D054B4}" dt="2024-04-13T07:26:48.267" v="1942" actId="1038"/>
          <ac:spMkLst>
            <pc:docMk/>
            <pc:sldMk cId="1698033778" sldId="3389"/>
            <ac:spMk id="21" creationId="{38072D58-A88B-7D78-1482-EEE96599BBF9}"/>
          </ac:spMkLst>
        </pc:spChg>
        <pc:spChg chg="add mod">
          <ac:chgData name="Ulrich Gnewuch" userId="e8a70c61da9d9d21" providerId="LiveId" clId="{27237EB1-1385-407A-A0F8-454AF8D054B4}" dt="2024-04-13T07:26:48.267" v="1942" actId="1038"/>
          <ac:spMkLst>
            <pc:docMk/>
            <pc:sldMk cId="1698033778" sldId="3389"/>
            <ac:spMk id="22" creationId="{08D9495F-1471-06BD-AF4C-8C137003F853}"/>
          </ac:spMkLst>
        </pc:spChg>
        <pc:spChg chg="add del mod">
          <ac:chgData name="Ulrich Gnewuch" userId="e8a70c61da9d9d21" providerId="LiveId" clId="{27237EB1-1385-407A-A0F8-454AF8D054B4}" dt="2024-04-13T07:25:37.213" v="1893" actId="478"/>
          <ac:spMkLst>
            <pc:docMk/>
            <pc:sldMk cId="1698033778" sldId="3389"/>
            <ac:spMk id="23" creationId="{673A5D43-8B53-06DC-786A-C59A95056E8E}"/>
          </ac:spMkLst>
        </pc:spChg>
        <pc:spChg chg="add mod">
          <ac:chgData name="Ulrich Gnewuch" userId="e8a70c61da9d9d21" providerId="LiveId" clId="{27237EB1-1385-407A-A0F8-454AF8D054B4}" dt="2024-04-13T07:27:05.829" v="1943"/>
          <ac:spMkLst>
            <pc:docMk/>
            <pc:sldMk cId="1698033778" sldId="3389"/>
            <ac:spMk id="24" creationId="{AB484C94-8468-B46C-03BF-ACBE4FECFC06}"/>
          </ac:spMkLst>
        </pc:spChg>
        <pc:spChg chg="add mod">
          <ac:chgData name="Ulrich Gnewuch" userId="e8a70c61da9d9d21" providerId="LiveId" clId="{27237EB1-1385-407A-A0F8-454AF8D054B4}" dt="2024-04-13T07:42:54.561" v="2381" actId="14100"/>
          <ac:spMkLst>
            <pc:docMk/>
            <pc:sldMk cId="1698033778" sldId="3389"/>
            <ac:spMk id="25" creationId="{CE4129C3-4B8D-B149-76EB-AFDEB514BD1A}"/>
          </ac:spMkLst>
        </pc:spChg>
        <pc:grpChg chg="add del mod">
          <ac:chgData name="Ulrich Gnewuch" userId="e8a70c61da9d9d21" providerId="LiveId" clId="{27237EB1-1385-407A-A0F8-454AF8D054B4}" dt="2024-04-13T07:24:14.139" v="1841" actId="165"/>
          <ac:grpSpMkLst>
            <pc:docMk/>
            <pc:sldMk cId="1698033778" sldId="3389"/>
            <ac:grpSpMk id="19" creationId="{1CDD2093-A085-03DD-58CF-D41270D4483A}"/>
          </ac:grpSpMkLst>
        </pc:grpChg>
        <pc:picChg chg="del">
          <ac:chgData name="Ulrich Gnewuch" userId="e8a70c61da9d9d21" providerId="LiveId" clId="{27237EB1-1385-407A-A0F8-454AF8D054B4}" dt="2024-04-13T07:31:43.069" v="2163" actId="478"/>
          <ac:picMkLst>
            <pc:docMk/>
            <pc:sldMk cId="1698033778" sldId="3389"/>
            <ac:picMk id="8" creationId="{A501B557-D07E-97F4-8542-F42CA3228AFA}"/>
          </ac:picMkLst>
        </pc:picChg>
      </pc:sldChg>
      <pc:sldChg chg="del">
        <pc:chgData name="Ulrich Gnewuch" userId="e8a70c61da9d9d21" providerId="LiveId" clId="{27237EB1-1385-407A-A0F8-454AF8D054B4}" dt="2024-04-04T16:16:20.321" v="1124" actId="47"/>
        <pc:sldMkLst>
          <pc:docMk/>
          <pc:sldMk cId="1016073770" sldId="3391"/>
        </pc:sldMkLst>
      </pc:sldChg>
      <pc:sldChg chg="addSp delSp modSp mod ord">
        <pc:chgData name="Ulrich Gnewuch" userId="e8a70c61da9d9d21" providerId="LiveId" clId="{27237EB1-1385-407A-A0F8-454AF8D054B4}" dt="2024-04-13T07:44:58.806" v="2393" actId="21"/>
        <pc:sldMkLst>
          <pc:docMk/>
          <pc:sldMk cId="1128293282" sldId="3393"/>
        </pc:sldMkLst>
        <pc:spChg chg="add del mod">
          <ac:chgData name="Ulrich Gnewuch" userId="e8a70c61da9d9d21" providerId="LiveId" clId="{27237EB1-1385-407A-A0F8-454AF8D054B4}" dt="2024-04-13T07:44:58.806" v="2393" actId="21"/>
          <ac:spMkLst>
            <pc:docMk/>
            <pc:sldMk cId="1128293282" sldId="3393"/>
            <ac:spMk id="2" creationId="{1F11147D-DF55-7B76-B82F-617CA6DABEC9}"/>
          </ac:spMkLst>
        </pc:spChg>
        <pc:picChg chg="add del mod">
          <ac:chgData name="Ulrich Gnewuch" userId="e8a70c61da9d9d21" providerId="LiveId" clId="{27237EB1-1385-407A-A0F8-454AF8D054B4}" dt="2024-04-13T07:44:58.806" v="2393" actId="21"/>
          <ac:picMkLst>
            <pc:docMk/>
            <pc:sldMk cId="1128293282" sldId="3393"/>
            <ac:picMk id="7" creationId="{9CD7D9C7-1676-E3BA-24E2-271FB81842C2}"/>
          </ac:picMkLst>
        </pc:picChg>
      </pc:sldChg>
      <pc:sldChg chg="del">
        <pc:chgData name="Ulrich Gnewuch" userId="e8a70c61da9d9d21" providerId="LiveId" clId="{27237EB1-1385-407A-A0F8-454AF8D054B4}" dt="2024-04-04T16:16:20.321" v="1124" actId="47"/>
        <pc:sldMkLst>
          <pc:docMk/>
          <pc:sldMk cId="2771110052" sldId="3395"/>
        </pc:sldMkLst>
      </pc:sldChg>
      <pc:sldChg chg="del">
        <pc:chgData name="Ulrich Gnewuch" userId="e8a70c61da9d9d21" providerId="LiveId" clId="{27237EB1-1385-407A-A0F8-454AF8D054B4}" dt="2024-04-04T16:16:20.321" v="1124" actId="47"/>
        <pc:sldMkLst>
          <pc:docMk/>
          <pc:sldMk cId="2841173391" sldId="3396"/>
        </pc:sldMkLst>
      </pc:sldChg>
      <pc:sldChg chg="del">
        <pc:chgData name="Ulrich Gnewuch" userId="e8a70c61da9d9d21" providerId="LiveId" clId="{27237EB1-1385-407A-A0F8-454AF8D054B4}" dt="2024-04-04T16:16:20.321" v="1124" actId="47"/>
        <pc:sldMkLst>
          <pc:docMk/>
          <pc:sldMk cId="20561688" sldId="3399"/>
        </pc:sldMkLst>
      </pc:sldChg>
      <pc:sldChg chg="del">
        <pc:chgData name="Ulrich Gnewuch" userId="e8a70c61da9d9d21" providerId="LiveId" clId="{27237EB1-1385-407A-A0F8-454AF8D054B4}" dt="2024-04-04T16:16:20.321" v="1124" actId="47"/>
        <pc:sldMkLst>
          <pc:docMk/>
          <pc:sldMk cId="306523456" sldId="3400"/>
        </pc:sldMkLst>
      </pc:sldChg>
      <pc:sldChg chg="del">
        <pc:chgData name="Ulrich Gnewuch" userId="e8a70c61da9d9d21" providerId="LiveId" clId="{27237EB1-1385-407A-A0F8-454AF8D054B4}" dt="2024-04-04T16:16:23.639" v="1125" actId="47"/>
        <pc:sldMkLst>
          <pc:docMk/>
          <pc:sldMk cId="4174801941" sldId="3401"/>
        </pc:sldMkLst>
      </pc:sldChg>
      <pc:sldChg chg="modSp mod">
        <pc:chgData name="Ulrich Gnewuch" userId="e8a70c61da9d9d21" providerId="LiveId" clId="{27237EB1-1385-407A-A0F8-454AF8D054B4}" dt="2024-04-13T08:48:12.329" v="3948" actId="20577"/>
        <pc:sldMkLst>
          <pc:docMk/>
          <pc:sldMk cId="3668523895" sldId="3403"/>
        </pc:sldMkLst>
        <pc:spChg chg="mod">
          <ac:chgData name="Ulrich Gnewuch" userId="e8a70c61da9d9d21" providerId="LiveId" clId="{27237EB1-1385-407A-A0F8-454AF8D054B4}" dt="2024-04-13T08:48:12.329" v="3948" actId="20577"/>
          <ac:spMkLst>
            <pc:docMk/>
            <pc:sldMk cId="3668523895" sldId="3403"/>
            <ac:spMk id="7" creationId="{5D2A8DB8-04A3-EA11-1F7D-AC7482BCECAF}"/>
          </ac:spMkLst>
        </pc:spChg>
      </pc:sldChg>
      <pc:sldChg chg="addSp delSp modSp mod ord modNotesTx">
        <pc:chgData name="Ulrich Gnewuch" userId="e8a70c61da9d9d21" providerId="LiveId" clId="{27237EB1-1385-407A-A0F8-454AF8D054B4}" dt="2024-04-13T07:45:34.114" v="2400" actId="207"/>
        <pc:sldMkLst>
          <pc:docMk/>
          <pc:sldMk cId="866305973" sldId="3404"/>
        </pc:sldMkLst>
        <pc:spChg chg="add del mod">
          <ac:chgData name="Ulrich Gnewuch" userId="e8a70c61da9d9d21" providerId="LiveId" clId="{27237EB1-1385-407A-A0F8-454AF8D054B4}" dt="2024-04-04T16:18:13.584" v="1211" actId="478"/>
          <ac:spMkLst>
            <pc:docMk/>
            <pc:sldMk cId="866305973" sldId="3404"/>
            <ac:spMk id="2" creationId="{F79713D4-B653-8D63-7B8C-0D8BCCA88711}"/>
          </ac:spMkLst>
        </pc:spChg>
        <pc:spChg chg="mod">
          <ac:chgData name="Ulrich Gnewuch" userId="e8a70c61da9d9d21" providerId="LiveId" clId="{27237EB1-1385-407A-A0F8-454AF8D054B4}" dt="2024-04-13T07:45:34.114" v="2400" actId="207"/>
          <ac:spMkLst>
            <pc:docMk/>
            <pc:sldMk cId="866305973" sldId="3404"/>
            <ac:spMk id="19" creationId="{B2CD85F5-F68D-52BD-C86F-5416658AB84C}"/>
          </ac:spMkLst>
        </pc:spChg>
      </pc:sldChg>
      <pc:sldChg chg="del">
        <pc:chgData name="Ulrich Gnewuch" userId="e8a70c61da9d9d21" providerId="LiveId" clId="{27237EB1-1385-407A-A0F8-454AF8D054B4}" dt="2024-04-04T16:16:20.321" v="1124" actId="47"/>
        <pc:sldMkLst>
          <pc:docMk/>
          <pc:sldMk cId="852890691" sldId="3406"/>
        </pc:sldMkLst>
      </pc:sldChg>
      <pc:sldChg chg="del">
        <pc:chgData name="Ulrich Gnewuch" userId="e8a70c61da9d9d21" providerId="LiveId" clId="{27237EB1-1385-407A-A0F8-454AF8D054B4}" dt="2024-04-04T16:16:20.321" v="1124" actId="47"/>
        <pc:sldMkLst>
          <pc:docMk/>
          <pc:sldMk cId="1631682800" sldId="3407"/>
        </pc:sldMkLst>
      </pc:sldChg>
      <pc:sldChg chg="del">
        <pc:chgData name="Ulrich Gnewuch" userId="e8a70c61da9d9d21" providerId="LiveId" clId="{27237EB1-1385-407A-A0F8-454AF8D054B4}" dt="2024-04-04T16:16:20.321" v="1124" actId="47"/>
        <pc:sldMkLst>
          <pc:docMk/>
          <pc:sldMk cId="3520208292" sldId="3408"/>
        </pc:sldMkLst>
      </pc:sldChg>
      <pc:sldChg chg="del">
        <pc:chgData name="Ulrich Gnewuch" userId="e8a70c61da9d9d21" providerId="LiveId" clId="{27237EB1-1385-407A-A0F8-454AF8D054B4}" dt="2024-04-04T16:16:20.321" v="1124" actId="47"/>
        <pc:sldMkLst>
          <pc:docMk/>
          <pc:sldMk cId="2421246145" sldId="3409"/>
        </pc:sldMkLst>
      </pc:sldChg>
      <pc:sldChg chg="del">
        <pc:chgData name="Ulrich Gnewuch" userId="e8a70c61da9d9d21" providerId="LiveId" clId="{27237EB1-1385-407A-A0F8-454AF8D054B4}" dt="2024-04-04T16:16:20.321" v="1124" actId="47"/>
        <pc:sldMkLst>
          <pc:docMk/>
          <pc:sldMk cId="1007204265" sldId="3411"/>
        </pc:sldMkLst>
      </pc:sldChg>
      <pc:sldChg chg="del">
        <pc:chgData name="Ulrich Gnewuch" userId="e8a70c61da9d9d21" providerId="LiveId" clId="{27237EB1-1385-407A-A0F8-454AF8D054B4}" dt="2024-04-04T16:16:20.321" v="1124" actId="47"/>
        <pc:sldMkLst>
          <pc:docMk/>
          <pc:sldMk cId="2834942697" sldId="3412"/>
        </pc:sldMkLst>
      </pc:sldChg>
      <pc:sldChg chg="del">
        <pc:chgData name="Ulrich Gnewuch" userId="e8a70c61da9d9d21" providerId="LiveId" clId="{27237EB1-1385-407A-A0F8-454AF8D054B4}" dt="2024-04-04T16:16:20.321" v="1124" actId="47"/>
        <pc:sldMkLst>
          <pc:docMk/>
          <pc:sldMk cId="2074719462" sldId="3413"/>
        </pc:sldMkLst>
      </pc:sldChg>
      <pc:sldChg chg="del">
        <pc:chgData name="Ulrich Gnewuch" userId="e8a70c61da9d9d21" providerId="LiveId" clId="{27237EB1-1385-407A-A0F8-454AF8D054B4}" dt="2024-04-04T16:16:20.321" v="1124" actId="47"/>
        <pc:sldMkLst>
          <pc:docMk/>
          <pc:sldMk cId="3850012583" sldId="3414"/>
        </pc:sldMkLst>
      </pc:sldChg>
      <pc:sldChg chg="del">
        <pc:chgData name="Ulrich Gnewuch" userId="e8a70c61da9d9d21" providerId="LiveId" clId="{27237EB1-1385-407A-A0F8-454AF8D054B4}" dt="2024-04-04T16:16:20.321" v="1124" actId="47"/>
        <pc:sldMkLst>
          <pc:docMk/>
          <pc:sldMk cId="4042865480" sldId="3415"/>
        </pc:sldMkLst>
      </pc:sldChg>
      <pc:sldChg chg="del">
        <pc:chgData name="Ulrich Gnewuch" userId="e8a70c61da9d9d21" providerId="LiveId" clId="{27237EB1-1385-407A-A0F8-454AF8D054B4}" dt="2024-04-04T16:16:20.321" v="1124" actId="47"/>
        <pc:sldMkLst>
          <pc:docMk/>
          <pc:sldMk cId="378937270" sldId="3416"/>
        </pc:sldMkLst>
      </pc:sldChg>
      <pc:sldChg chg="del">
        <pc:chgData name="Ulrich Gnewuch" userId="e8a70c61da9d9d21" providerId="LiveId" clId="{27237EB1-1385-407A-A0F8-454AF8D054B4}" dt="2024-04-04T16:16:20.321" v="1124" actId="47"/>
        <pc:sldMkLst>
          <pc:docMk/>
          <pc:sldMk cId="1405450544" sldId="3417"/>
        </pc:sldMkLst>
      </pc:sldChg>
      <pc:sldChg chg="del">
        <pc:chgData name="Ulrich Gnewuch" userId="e8a70c61da9d9d21" providerId="LiveId" clId="{27237EB1-1385-407A-A0F8-454AF8D054B4}" dt="2024-04-04T16:16:20.321" v="1124" actId="47"/>
        <pc:sldMkLst>
          <pc:docMk/>
          <pc:sldMk cId="2676407655" sldId="3418"/>
        </pc:sldMkLst>
      </pc:sldChg>
      <pc:sldChg chg="del">
        <pc:chgData name="Ulrich Gnewuch" userId="e8a70c61da9d9d21" providerId="LiveId" clId="{27237EB1-1385-407A-A0F8-454AF8D054B4}" dt="2024-04-04T16:16:20.321" v="1124" actId="47"/>
        <pc:sldMkLst>
          <pc:docMk/>
          <pc:sldMk cId="3569780958" sldId="3419"/>
        </pc:sldMkLst>
      </pc:sldChg>
      <pc:sldChg chg="del">
        <pc:chgData name="Ulrich Gnewuch" userId="e8a70c61da9d9d21" providerId="LiveId" clId="{27237EB1-1385-407A-A0F8-454AF8D054B4}" dt="2024-04-04T16:16:20.321" v="1124" actId="47"/>
        <pc:sldMkLst>
          <pc:docMk/>
          <pc:sldMk cId="4050964870" sldId="3420"/>
        </pc:sldMkLst>
      </pc:sldChg>
      <pc:sldChg chg="addSp delSp modSp new del mod">
        <pc:chgData name="Ulrich Gnewuch" userId="e8a70c61da9d9d21" providerId="LiveId" clId="{27237EB1-1385-407A-A0F8-454AF8D054B4}" dt="2024-04-04T16:14:59.177" v="1079" actId="47"/>
        <pc:sldMkLst>
          <pc:docMk/>
          <pc:sldMk cId="772148295" sldId="3421"/>
        </pc:sldMkLst>
        <pc:spChg chg="del">
          <ac:chgData name="Ulrich Gnewuch" userId="e8a70c61da9d9d21" providerId="LiveId" clId="{27237EB1-1385-407A-A0F8-454AF8D054B4}" dt="2024-04-04T15:10:39.464" v="29" actId="478"/>
          <ac:spMkLst>
            <pc:docMk/>
            <pc:sldMk cId="772148295" sldId="3421"/>
            <ac:spMk id="2" creationId="{EE651BF0-2AA0-3CA0-B8C4-DE270A1CC615}"/>
          </ac:spMkLst>
        </pc:spChg>
        <pc:spChg chg="mod">
          <ac:chgData name="Ulrich Gnewuch" userId="e8a70c61da9d9d21" providerId="LiveId" clId="{27237EB1-1385-407A-A0F8-454AF8D054B4}" dt="2024-04-04T15:17:12.889" v="127" actId="1076"/>
          <ac:spMkLst>
            <pc:docMk/>
            <pc:sldMk cId="772148295" sldId="3421"/>
            <ac:spMk id="5" creationId="{930FEAB0-9DB2-1D65-5CF7-29084798C990}"/>
          </ac:spMkLst>
        </pc:spChg>
        <pc:spChg chg="mod">
          <ac:chgData name="Ulrich Gnewuch" userId="e8a70c61da9d9d21" providerId="LiveId" clId="{27237EB1-1385-407A-A0F8-454AF8D054B4}" dt="2024-04-04T15:10:31.625" v="28"/>
          <ac:spMkLst>
            <pc:docMk/>
            <pc:sldMk cId="772148295" sldId="3421"/>
            <ac:spMk id="6" creationId="{D27B69C4-46E6-B7D0-A3EA-331BE96F99AE}"/>
          </ac:spMkLst>
        </pc:spChg>
        <pc:spChg chg="add del mod">
          <ac:chgData name="Ulrich Gnewuch" userId="e8a70c61da9d9d21" providerId="LiveId" clId="{27237EB1-1385-407A-A0F8-454AF8D054B4}" dt="2024-04-04T15:11:01.398" v="31" actId="478"/>
          <ac:spMkLst>
            <pc:docMk/>
            <pc:sldMk cId="772148295" sldId="3421"/>
            <ac:spMk id="7" creationId="{72D31F27-5A73-B26F-90BC-EF0B42587FA6}"/>
          </ac:spMkLst>
        </pc:spChg>
        <pc:spChg chg="add mod">
          <ac:chgData name="Ulrich Gnewuch" userId="e8a70c61da9d9d21" providerId="LiveId" clId="{27237EB1-1385-407A-A0F8-454AF8D054B4}" dt="2024-04-04T15:11:55.212" v="60"/>
          <ac:spMkLst>
            <pc:docMk/>
            <pc:sldMk cId="772148295" sldId="3421"/>
            <ac:spMk id="8" creationId="{AF6A6E66-9942-4ADB-F73D-9BB71CD530D9}"/>
          </ac:spMkLst>
        </pc:spChg>
        <pc:spChg chg="add mod">
          <ac:chgData name="Ulrich Gnewuch" userId="e8a70c61da9d9d21" providerId="LiveId" clId="{27237EB1-1385-407A-A0F8-454AF8D054B4}" dt="2024-04-04T15:12:23.984" v="76" actId="20577"/>
          <ac:spMkLst>
            <pc:docMk/>
            <pc:sldMk cId="772148295" sldId="3421"/>
            <ac:spMk id="9" creationId="{358CD501-A407-D3BD-122E-211F981C0645}"/>
          </ac:spMkLst>
        </pc:spChg>
        <pc:spChg chg="add mod">
          <ac:chgData name="Ulrich Gnewuch" userId="e8a70c61da9d9d21" providerId="LiveId" clId="{27237EB1-1385-407A-A0F8-454AF8D054B4}" dt="2024-04-04T15:12:07.601" v="67" actId="20577"/>
          <ac:spMkLst>
            <pc:docMk/>
            <pc:sldMk cId="772148295" sldId="3421"/>
            <ac:spMk id="10" creationId="{73051C42-D6F4-F68C-EF21-13360CD46C1C}"/>
          </ac:spMkLst>
        </pc:spChg>
        <pc:spChg chg="add mod">
          <ac:chgData name="Ulrich Gnewuch" userId="e8a70c61da9d9d21" providerId="LiveId" clId="{27237EB1-1385-407A-A0F8-454AF8D054B4}" dt="2024-04-04T15:11:01.885" v="32"/>
          <ac:spMkLst>
            <pc:docMk/>
            <pc:sldMk cId="772148295" sldId="3421"/>
            <ac:spMk id="11" creationId="{008643DA-BCA3-E4BE-D6E9-E33B530340C2}"/>
          </ac:spMkLst>
        </pc:spChg>
        <pc:spChg chg="add mod">
          <ac:chgData name="Ulrich Gnewuch" userId="e8a70c61da9d9d21" providerId="LiveId" clId="{27237EB1-1385-407A-A0F8-454AF8D054B4}" dt="2024-04-04T15:16:50.481" v="122"/>
          <ac:spMkLst>
            <pc:docMk/>
            <pc:sldMk cId="772148295" sldId="3421"/>
            <ac:spMk id="12" creationId="{16FE68F8-65AE-A9E0-1F6C-26883A03482D}"/>
          </ac:spMkLst>
        </pc:spChg>
        <pc:spChg chg="add mod">
          <ac:chgData name="Ulrich Gnewuch" userId="e8a70c61da9d9d21" providerId="LiveId" clId="{27237EB1-1385-407A-A0F8-454AF8D054B4}" dt="2024-04-04T15:11:01.885" v="32"/>
          <ac:spMkLst>
            <pc:docMk/>
            <pc:sldMk cId="772148295" sldId="3421"/>
            <ac:spMk id="13" creationId="{DB594F45-FA6F-F67D-E5A9-8FB545C1B2D2}"/>
          </ac:spMkLst>
        </pc:spChg>
        <pc:spChg chg="add mod">
          <ac:chgData name="Ulrich Gnewuch" userId="e8a70c61da9d9d21" providerId="LiveId" clId="{27237EB1-1385-407A-A0F8-454AF8D054B4}" dt="2024-04-04T15:11:01.885" v="32"/>
          <ac:spMkLst>
            <pc:docMk/>
            <pc:sldMk cId="772148295" sldId="3421"/>
            <ac:spMk id="14" creationId="{032935C2-D3D8-3495-6313-524E69E9057A}"/>
          </ac:spMkLst>
        </pc:spChg>
        <pc:spChg chg="add mod">
          <ac:chgData name="Ulrich Gnewuch" userId="e8a70c61da9d9d21" providerId="LiveId" clId="{27237EB1-1385-407A-A0F8-454AF8D054B4}" dt="2024-04-04T15:11:01.885" v="32"/>
          <ac:spMkLst>
            <pc:docMk/>
            <pc:sldMk cId="772148295" sldId="3421"/>
            <ac:spMk id="15" creationId="{220FF1E8-5701-C939-88FC-83CBCE600479}"/>
          </ac:spMkLst>
        </pc:spChg>
        <pc:spChg chg="add mod">
          <ac:chgData name="Ulrich Gnewuch" userId="e8a70c61da9d9d21" providerId="LiveId" clId="{27237EB1-1385-407A-A0F8-454AF8D054B4}" dt="2024-04-04T15:16:54.763" v="125"/>
          <ac:spMkLst>
            <pc:docMk/>
            <pc:sldMk cId="772148295" sldId="3421"/>
            <ac:spMk id="16" creationId="{0DE53206-84E0-1F2E-4493-F728AFD62C02}"/>
          </ac:spMkLst>
        </pc:spChg>
        <pc:spChg chg="add mod">
          <ac:chgData name="Ulrich Gnewuch" userId="e8a70c61da9d9d21" providerId="LiveId" clId="{27237EB1-1385-407A-A0F8-454AF8D054B4}" dt="2024-04-04T15:16:04.943" v="105"/>
          <ac:spMkLst>
            <pc:docMk/>
            <pc:sldMk cId="772148295" sldId="3421"/>
            <ac:spMk id="17" creationId="{F2AE04DD-DE6D-6580-8D4C-54B4D2A2E9A3}"/>
          </ac:spMkLst>
        </pc:spChg>
        <pc:spChg chg="add mod">
          <ac:chgData name="Ulrich Gnewuch" userId="e8a70c61da9d9d21" providerId="LiveId" clId="{27237EB1-1385-407A-A0F8-454AF8D054B4}" dt="2024-04-04T15:16:36.243" v="117" actId="20577"/>
          <ac:spMkLst>
            <pc:docMk/>
            <pc:sldMk cId="772148295" sldId="3421"/>
            <ac:spMk id="18" creationId="{AF09DF10-A4D2-C86E-6200-321A433D351E}"/>
          </ac:spMkLst>
        </pc:spChg>
        <pc:spChg chg="add mod">
          <ac:chgData name="Ulrich Gnewuch" userId="e8a70c61da9d9d21" providerId="LiveId" clId="{27237EB1-1385-407A-A0F8-454AF8D054B4}" dt="2024-04-04T15:16:40.150" v="119" actId="20577"/>
          <ac:spMkLst>
            <pc:docMk/>
            <pc:sldMk cId="772148295" sldId="3421"/>
            <ac:spMk id="19" creationId="{CDE75FA2-C91A-87E7-4403-E47A8FF826BB}"/>
          </ac:spMkLst>
        </pc:spChg>
        <pc:spChg chg="add mod">
          <ac:chgData name="Ulrich Gnewuch" userId="e8a70c61da9d9d21" providerId="LiveId" clId="{27237EB1-1385-407A-A0F8-454AF8D054B4}" dt="2024-04-04T15:14:52.995" v="88"/>
          <ac:spMkLst>
            <pc:docMk/>
            <pc:sldMk cId="772148295" sldId="3421"/>
            <ac:spMk id="20" creationId="{911755FE-4E22-7770-F451-B5FCB5ED4454}"/>
          </ac:spMkLst>
        </pc:spChg>
        <pc:spChg chg="add mod">
          <ac:chgData name="Ulrich Gnewuch" userId="e8a70c61da9d9d21" providerId="LiveId" clId="{27237EB1-1385-407A-A0F8-454AF8D054B4}" dt="2024-04-04T15:15:05.537" v="94" actId="20577"/>
          <ac:spMkLst>
            <pc:docMk/>
            <pc:sldMk cId="772148295" sldId="3421"/>
            <ac:spMk id="21" creationId="{4B914752-2CC0-1B4B-8F32-9BE0BE8CD8A5}"/>
          </ac:spMkLst>
        </pc:spChg>
        <pc:spChg chg="add mod">
          <ac:chgData name="Ulrich Gnewuch" userId="e8a70c61da9d9d21" providerId="LiveId" clId="{27237EB1-1385-407A-A0F8-454AF8D054B4}" dt="2024-04-04T15:15:35.740" v="98" actId="6549"/>
          <ac:spMkLst>
            <pc:docMk/>
            <pc:sldMk cId="772148295" sldId="3421"/>
            <ac:spMk id="22" creationId="{B1159EE0-DD9F-4E59-2D21-DE4A100148F8}"/>
          </ac:spMkLst>
        </pc:spChg>
        <pc:spChg chg="add del mod">
          <ac:chgData name="Ulrich Gnewuch" userId="e8a70c61da9d9d21" providerId="LiveId" clId="{27237EB1-1385-407A-A0F8-454AF8D054B4}" dt="2024-04-04T15:12:56.448" v="83" actId="478"/>
          <ac:spMkLst>
            <pc:docMk/>
            <pc:sldMk cId="772148295" sldId="3421"/>
            <ac:spMk id="23" creationId="{32DD25DE-65DC-C61A-CE61-9CF7B152B5EA}"/>
          </ac:spMkLst>
        </pc:spChg>
        <pc:spChg chg="add mod">
          <ac:chgData name="Ulrich Gnewuch" userId="e8a70c61da9d9d21" providerId="LiveId" clId="{27237EB1-1385-407A-A0F8-454AF8D054B4}" dt="2024-04-04T15:15:45.780" v="100" actId="1076"/>
          <ac:spMkLst>
            <pc:docMk/>
            <pc:sldMk cId="772148295" sldId="3421"/>
            <ac:spMk id="24" creationId="{A44F54EC-DB6E-42C0-30B3-2A437F236636}"/>
          </ac:spMkLst>
        </pc:spChg>
        <pc:spChg chg="add del mod">
          <ac:chgData name="Ulrich Gnewuch" userId="e8a70c61da9d9d21" providerId="LiveId" clId="{27237EB1-1385-407A-A0F8-454AF8D054B4}" dt="2024-04-04T15:15:42.280" v="99" actId="478"/>
          <ac:spMkLst>
            <pc:docMk/>
            <pc:sldMk cId="772148295" sldId="3421"/>
            <ac:spMk id="25" creationId="{53FAD273-9134-57FE-5FA1-47C8709C9079}"/>
          </ac:spMkLst>
        </pc:spChg>
        <pc:spChg chg="add mod">
          <ac:chgData name="Ulrich Gnewuch" userId="e8a70c61da9d9d21" providerId="LiveId" clId="{27237EB1-1385-407A-A0F8-454AF8D054B4}" dt="2024-04-04T15:15:47.031" v="101" actId="1076"/>
          <ac:spMkLst>
            <pc:docMk/>
            <pc:sldMk cId="772148295" sldId="3421"/>
            <ac:spMk id="26" creationId="{6ABD13B8-B06A-0A30-4A00-117D3C38F7C7}"/>
          </ac:spMkLst>
        </pc:spChg>
        <pc:spChg chg="add mod">
          <ac:chgData name="Ulrich Gnewuch" userId="e8a70c61da9d9d21" providerId="LiveId" clId="{27237EB1-1385-407A-A0F8-454AF8D054B4}" dt="2024-04-04T15:15:49.300" v="102" actId="1076"/>
          <ac:spMkLst>
            <pc:docMk/>
            <pc:sldMk cId="772148295" sldId="3421"/>
            <ac:spMk id="27" creationId="{9C774F4E-6A34-0D2B-0B1E-46FBBE404497}"/>
          </ac:spMkLst>
        </pc:spChg>
        <pc:spChg chg="add mod">
          <ac:chgData name="Ulrich Gnewuch" userId="e8a70c61da9d9d21" providerId="LiveId" clId="{27237EB1-1385-407A-A0F8-454AF8D054B4}" dt="2024-04-04T15:12:45.601" v="80" actId="1076"/>
          <ac:spMkLst>
            <pc:docMk/>
            <pc:sldMk cId="772148295" sldId="3421"/>
            <ac:spMk id="28" creationId="{9D0C795D-B5FC-5560-8723-82C40B417FA7}"/>
          </ac:spMkLst>
        </pc:spChg>
        <pc:spChg chg="add mod">
          <ac:chgData name="Ulrich Gnewuch" userId="e8a70c61da9d9d21" providerId="LiveId" clId="{27237EB1-1385-407A-A0F8-454AF8D054B4}" dt="2024-04-04T15:16:15.864" v="108"/>
          <ac:spMkLst>
            <pc:docMk/>
            <pc:sldMk cId="772148295" sldId="3421"/>
            <ac:spMk id="29" creationId="{998D5045-3495-405F-D87A-AAC6B2BAB17F}"/>
          </ac:spMkLst>
        </pc:spChg>
        <pc:spChg chg="add mod">
          <ac:chgData name="Ulrich Gnewuch" userId="e8a70c61da9d9d21" providerId="LiveId" clId="{27237EB1-1385-407A-A0F8-454AF8D054B4}" dt="2024-04-04T15:16:19.807" v="111"/>
          <ac:spMkLst>
            <pc:docMk/>
            <pc:sldMk cId="772148295" sldId="3421"/>
            <ac:spMk id="30" creationId="{14BF4E63-F967-791A-0F03-DF8BD15CBC58}"/>
          </ac:spMkLst>
        </pc:spChg>
        <pc:spChg chg="add mod">
          <ac:chgData name="Ulrich Gnewuch" userId="e8a70c61da9d9d21" providerId="LiveId" clId="{27237EB1-1385-407A-A0F8-454AF8D054B4}" dt="2024-04-04T15:16:24.774" v="114"/>
          <ac:spMkLst>
            <pc:docMk/>
            <pc:sldMk cId="772148295" sldId="3421"/>
            <ac:spMk id="31" creationId="{B5BB3C35-1E3C-CA79-7F94-CF2B3ACA9B14}"/>
          </ac:spMkLst>
        </pc:spChg>
      </pc:sldChg>
      <pc:sldChg chg="add del">
        <pc:chgData name="Ulrich Gnewuch" userId="e8a70c61da9d9d21" providerId="LiveId" clId="{27237EB1-1385-407A-A0F8-454AF8D054B4}" dt="2024-04-04T16:17:31.669" v="1202" actId="47"/>
        <pc:sldMkLst>
          <pc:docMk/>
          <pc:sldMk cId="1727334515" sldId="3422"/>
        </pc:sldMkLst>
      </pc:sldChg>
      <pc:sldChg chg="addSp delSp modSp new del mod ord">
        <pc:chgData name="Ulrich Gnewuch" userId="e8a70c61da9d9d21" providerId="LiveId" clId="{27237EB1-1385-407A-A0F8-454AF8D054B4}" dt="2024-04-04T16:15:20.164" v="1080" actId="2696"/>
        <pc:sldMkLst>
          <pc:docMk/>
          <pc:sldMk cId="3983396067" sldId="3422"/>
        </pc:sldMkLst>
        <pc:spChg chg="del">
          <ac:chgData name="Ulrich Gnewuch" userId="e8a70c61da9d9d21" providerId="LiveId" clId="{27237EB1-1385-407A-A0F8-454AF8D054B4}" dt="2024-04-04T15:17:23.527" v="129" actId="478"/>
          <ac:spMkLst>
            <pc:docMk/>
            <pc:sldMk cId="3983396067" sldId="3422"/>
            <ac:spMk id="2" creationId="{85B8B198-528C-0BD1-22EF-514596C80558}"/>
          </ac:spMkLst>
        </pc:spChg>
        <pc:spChg chg="mod">
          <ac:chgData name="Ulrich Gnewuch" userId="e8a70c61da9d9d21" providerId="LiveId" clId="{27237EB1-1385-407A-A0F8-454AF8D054B4}" dt="2024-04-04T15:17:26.289" v="130"/>
          <ac:spMkLst>
            <pc:docMk/>
            <pc:sldMk cId="3983396067" sldId="3422"/>
            <ac:spMk id="6" creationId="{02872146-50C2-3309-C2AE-CD81F83FF514}"/>
          </ac:spMkLst>
        </pc:spChg>
        <pc:spChg chg="add mod">
          <ac:chgData name="Ulrich Gnewuch" userId="e8a70c61da9d9d21" providerId="LiveId" clId="{27237EB1-1385-407A-A0F8-454AF8D054B4}" dt="2024-04-04T15:33:16.463" v="534" actId="1076"/>
          <ac:spMkLst>
            <pc:docMk/>
            <pc:sldMk cId="3983396067" sldId="3422"/>
            <ac:spMk id="7" creationId="{7238F34B-B4C5-12D1-36D4-BCAB89CD7F6A}"/>
          </ac:spMkLst>
        </pc:spChg>
        <pc:spChg chg="add mod">
          <ac:chgData name="Ulrich Gnewuch" userId="e8a70c61da9d9d21" providerId="LiveId" clId="{27237EB1-1385-407A-A0F8-454AF8D054B4}" dt="2024-04-04T15:33:16.463" v="534" actId="1076"/>
          <ac:spMkLst>
            <pc:docMk/>
            <pc:sldMk cId="3983396067" sldId="3422"/>
            <ac:spMk id="8" creationId="{A948EF5C-1485-AFE4-9EEA-39468D2ADE0B}"/>
          </ac:spMkLst>
        </pc:spChg>
        <pc:spChg chg="add mod">
          <ac:chgData name="Ulrich Gnewuch" userId="e8a70c61da9d9d21" providerId="LiveId" clId="{27237EB1-1385-407A-A0F8-454AF8D054B4}" dt="2024-04-04T15:33:16.463" v="534" actId="1076"/>
          <ac:spMkLst>
            <pc:docMk/>
            <pc:sldMk cId="3983396067" sldId="3422"/>
            <ac:spMk id="9" creationId="{04223245-823F-0B55-6DBA-67132B6A06EC}"/>
          </ac:spMkLst>
        </pc:spChg>
        <pc:spChg chg="add mod">
          <ac:chgData name="Ulrich Gnewuch" userId="e8a70c61da9d9d21" providerId="LiveId" clId="{27237EB1-1385-407A-A0F8-454AF8D054B4}" dt="2024-04-04T15:33:16.463" v="534" actId="1076"/>
          <ac:spMkLst>
            <pc:docMk/>
            <pc:sldMk cId="3983396067" sldId="3422"/>
            <ac:spMk id="10" creationId="{2F1484F3-38B4-77F2-2448-792ADD12D102}"/>
          </ac:spMkLst>
        </pc:spChg>
        <pc:spChg chg="add mod">
          <ac:chgData name="Ulrich Gnewuch" userId="e8a70c61da9d9d21" providerId="LiveId" clId="{27237EB1-1385-407A-A0F8-454AF8D054B4}" dt="2024-04-04T15:33:16.463" v="534" actId="1076"/>
          <ac:spMkLst>
            <pc:docMk/>
            <pc:sldMk cId="3983396067" sldId="3422"/>
            <ac:spMk id="11" creationId="{8F22C3F7-D07E-F59B-CD3F-750A35141EF5}"/>
          </ac:spMkLst>
        </pc:spChg>
        <pc:spChg chg="add mod">
          <ac:chgData name="Ulrich Gnewuch" userId="e8a70c61da9d9d21" providerId="LiveId" clId="{27237EB1-1385-407A-A0F8-454AF8D054B4}" dt="2024-04-04T15:31:42.898" v="516" actId="164"/>
          <ac:spMkLst>
            <pc:docMk/>
            <pc:sldMk cId="3983396067" sldId="3422"/>
            <ac:spMk id="12" creationId="{AA2B64A3-312B-0A49-7F03-50397A5E20BA}"/>
          </ac:spMkLst>
        </pc:spChg>
        <pc:spChg chg="add mod">
          <ac:chgData name="Ulrich Gnewuch" userId="e8a70c61da9d9d21" providerId="LiveId" clId="{27237EB1-1385-407A-A0F8-454AF8D054B4}" dt="2024-04-04T15:31:50.217" v="518" actId="164"/>
          <ac:spMkLst>
            <pc:docMk/>
            <pc:sldMk cId="3983396067" sldId="3422"/>
            <ac:spMk id="13" creationId="{DF50FD4A-52E4-5555-45CB-A98321CA559C}"/>
          </ac:spMkLst>
        </pc:spChg>
        <pc:spChg chg="add mod">
          <ac:chgData name="Ulrich Gnewuch" userId="e8a70c61da9d9d21" providerId="LiveId" clId="{27237EB1-1385-407A-A0F8-454AF8D054B4}" dt="2024-04-04T15:31:46.666" v="517" actId="164"/>
          <ac:spMkLst>
            <pc:docMk/>
            <pc:sldMk cId="3983396067" sldId="3422"/>
            <ac:spMk id="14" creationId="{0055ED45-4BC6-7446-7EF1-4C4AF3960685}"/>
          </ac:spMkLst>
        </pc:spChg>
        <pc:spChg chg="add mod">
          <ac:chgData name="Ulrich Gnewuch" userId="e8a70c61da9d9d21" providerId="LiveId" clId="{27237EB1-1385-407A-A0F8-454AF8D054B4}" dt="2024-04-04T15:31:55.929" v="519" actId="164"/>
          <ac:spMkLst>
            <pc:docMk/>
            <pc:sldMk cId="3983396067" sldId="3422"/>
            <ac:spMk id="15" creationId="{C1BB8DF9-5540-9233-768D-ABB0F70B0F1C}"/>
          </ac:spMkLst>
        </pc:spChg>
        <pc:spChg chg="add mod">
          <ac:chgData name="Ulrich Gnewuch" userId="e8a70c61da9d9d21" providerId="LiveId" clId="{27237EB1-1385-407A-A0F8-454AF8D054B4}" dt="2024-04-04T15:23:53.395" v="334"/>
          <ac:spMkLst>
            <pc:docMk/>
            <pc:sldMk cId="3983396067" sldId="3422"/>
            <ac:spMk id="16" creationId="{481D70B1-F359-8421-1057-BBC77B387D95}"/>
          </ac:spMkLst>
        </pc:spChg>
        <pc:spChg chg="add mod">
          <ac:chgData name="Ulrich Gnewuch" userId="e8a70c61da9d9d21" providerId="LiveId" clId="{27237EB1-1385-407A-A0F8-454AF8D054B4}" dt="2024-04-04T15:23:53.395" v="334"/>
          <ac:spMkLst>
            <pc:docMk/>
            <pc:sldMk cId="3983396067" sldId="3422"/>
            <ac:spMk id="17" creationId="{D0E5E8D2-A207-72C1-5E84-10A27BC77698}"/>
          </ac:spMkLst>
        </pc:spChg>
        <pc:spChg chg="add mod">
          <ac:chgData name="Ulrich Gnewuch" userId="e8a70c61da9d9d21" providerId="LiveId" clId="{27237EB1-1385-407A-A0F8-454AF8D054B4}" dt="2024-04-04T15:23:53.395" v="334"/>
          <ac:spMkLst>
            <pc:docMk/>
            <pc:sldMk cId="3983396067" sldId="3422"/>
            <ac:spMk id="18" creationId="{AB3A2403-ABAB-86FE-A871-390E6BCF6480}"/>
          </ac:spMkLst>
        </pc:spChg>
        <pc:spChg chg="add mod">
          <ac:chgData name="Ulrich Gnewuch" userId="e8a70c61da9d9d21" providerId="LiveId" clId="{27237EB1-1385-407A-A0F8-454AF8D054B4}" dt="2024-04-04T15:23:53.395" v="334"/>
          <ac:spMkLst>
            <pc:docMk/>
            <pc:sldMk cId="3983396067" sldId="3422"/>
            <ac:spMk id="19" creationId="{CC29D6C1-4063-E7D6-1BF0-1AB17F433712}"/>
          </ac:spMkLst>
        </pc:spChg>
        <pc:spChg chg="add mod">
          <ac:chgData name="Ulrich Gnewuch" userId="e8a70c61da9d9d21" providerId="LiveId" clId="{27237EB1-1385-407A-A0F8-454AF8D054B4}" dt="2024-04-04T15:23:53.395" v="334"/>
          <ac:spMkLst>
            <pc:docMk/>
            <pc:sldMk cId="3983396067" sldId="3422"/>
            <ac:spMk id="20" creationId="{62BAB278-1538-AC42-2D40-DA5D84B56F9C}"/>
          </ac:spMkLst>
        </pc:spChg>
        <pc:spChg chg="add mod">
          <ac:chgData name="Ulrich Gnewuch" userId="e8a70c61da9d9d21" providerId="LiveId" clId="{27237EB1-1385-407A-A0F8-454AF8D054B4}" dt="2024-04-04T15:23:53.395" v="334"/>
          <ac:spMkLst>
            <pc:docMk/>
            <pc:sldMk cId="3983396067" sldId="3422"/>
            <ac:spMk id="21" creationId="{1170BF73-E9FD-0FCE-A508-2D1D7F3AEC43}"/>
          </ac:spMkLst>
        </pc:spChg>
        <pc:spChg chg="add mod">
          <ac:chgData name="Ulrich Gnewuch" userId="e8a70c61da9d9d21" providerId="LiveId" clId="{27237EB1-1385-407A-A0F8-454AF8D054B4}" dt="2024-04-04T15:23:53.395" v="334"/>
          <ac:spMkLst>
            <pc:docMk/>
            <pc:sldMk cId="3983396067" sldId="3422"/>
            <ac:spMk id="22" creationId="{DB33FB81-C720-F454-23A2-1815D7A08276}"/>
          </ac:spMkLst>
        </pc:spChg>
        <pc:spChg chg="add mod">
          <ac:chgData name="Ulrich Gnewuch" userId="e8a70c61da9d9d21" providerId="LiveId" clId="{27237EB1-1385-407A-A0F8-454AF8D054B4}" dt="2024-04-04T15:23:53.395" v="334"/>
          <ac:spMkLst>
            <pc:docMk/>
            <pc:sldMk cId="3983396067" sldId="3422"/>
            <ac:spMk id="23" creationId="{AAFB8B64-D374-F422-FB50-F9F94875C238}"/>
          </ac:spMkLst>
        </pc:spChg>
        <pc:spChg chg="add mod">
          <ac:chgData name="Ulrich Gnewuch" userId="e8a70c61da9d9d21" providerId="LiveId" clId="{27237EB1-1385-407A-A0F8-454AF8D054B4}" dt="2024-04-04T15:23:53.395" v="334"/>
          <ac:spMkLst>
            <pc:docMk/>
            <pc:sldMk cId="3983396067" sldId="3422"/>
            <ac:spMk id="24" creationId="{494D0C05-FB5D-3396-1FF3-75BB6FDA18B5}"/>
          </ac:spMkLst>
        </pc:spChg>
        <pc:spChg chg="add mod">
          <ac:chgData name="Ulrich Gnewuch" userId="e8a70c61da9d9d21" providerId="LiveId" clId="{27237EB1-1385-407A-A0F8-454AF8D054B4}" dt="2024-04-04T15:23:53.395" v="334"/>
          <ac:spMkLst>
            <pc:docMk/>
            <pc:sldMk cId="3983396067" sldId="3422"/>
            <ac:spMk id="25" creationId="{8832ECB4-E9EE-B241-9A95-F2619EF202BF}"/>
          </ac:spMkLst>
        </pc:spChg>
        <pc:spChg chg="add mod">
          <ac:chgData name="Ulrich Gnewuch" userId="e8a70c61da9d9d21" providerId="LiveId" clId="{27237EB1-1385-407A-A0F8-454AF8D054B4}" dt="2024-04-04T15:23:53.395" v="334"/>
          <ac:spMkLst>
            <pc:docMk/>
            <pc:sldMk cId="3983396067" sldId="3422"/>
            <ac:spMk id="26" creationId="{09AFD134-4A30-300C-35C2-288C481F9795}"/>
          </ac:spMkLst>
        </pc:spChg>
        <pc:spChg chg="add mod">
          <ac:chgData name="Ulrich Gnewuch" userId="e8a70c61da9d9d21" providerId="LiveId" clId="{27237EB1-1385-407A-A0F8-454AF8D054B4}" dt="2024-04-04T15:31:55.929" v="519" actId="164"/>
          <ac:spMkLst>
            <pc:docMk/>
            <pc:sldMk cId="3983396067" sldId="3422"/>
            <ac:spMk id="27" creationId="{560AF784-CB5B-95FE-632D-66E59FE42F57}"/>
          </ac:spMkLst>
        </pc:spChg>
        <pc:spChg chg="add mod">
          <ac:chgData name="Ulrich Gnewuch" userId="e8a70c61da9d9d21" providerId="LiveId" clId="{27237EB1-1385-407A-A0F8-454AF8D054B4}" dt="2024-04-04T15:31:42.898" v="516" actId="164"/>
          <ac:spMkLst>
            <pc:docMk/>
            <pc:sldMk cId="3983396067" sldId="3422"/>
            <ac:spMk id="28" creationId="{647BD8CB-E0CE-2282-7955-A116D6A1A1F2}"/>
          </ac:spMkLst>
        </pc:spChg>
        <pc:spChg chg="add del mod">
          <ac:chgData name="Ulrich Gnewuch" userId="e8a70c61da9d9d21" providerId="LiveId" clId="{27237EB1-1385-407A-A0F8-454AF8D054B4}" dt="2024-04-04T15:32:55.605" v="531" actId="478"/>
          <ac:spMkLst>
            <pc:docMk/>
            <pc:sldMk cId="3983396067" sldId="3422"/>
            <ac:spMk id="29" creationId="{B83F25BC-7EA7-9C6C-4082-26E94F721866}"/>
          </ac:spMkLst>
        </pc:spChg>
        <pc:spChg chg="add del mod">
          <ac:chgData name="Ulrich Gnewuch" userId="e8a70c61da9d9d21" providerId="LiveId" clId="{27237EB1-1385-407A-A0F8-454AF8D054B4}" dt="2024-04-04T15:32:55.605" v="531" actId="478"/>
          <ac:spMkLst>
            <pc:docMk/>
            <pc:sldMk cId="3983396067" sldId="3422"/>
            <ac:spMk id="30" creationId="{EAFF0D5F-EA8D-FF2A-9020-B5B660368BEE}"/>
          </ac:spMkLst>
        </pc:spChg>
        <pc:spChg chg="add del mod">
          <ac:chgData name="Ulrich Gnewuch" userId="e8a70c61da9d9d21" providerId="LiveId" clId="{27237EB1-1385-407A-A0F8-454AF8D054B4}" dt="2024-04-04T15:32:55.605" v="531" actId="478"/>
          <ac:spMkLst>
            <pc:docMk/>
            <pc:sldMk cId="3983396067" sldId="3422"/>
            <ac:spMk id="31" creationId="{259ADF48-05E3-FE23-44F0-2E569BE3E9A1}"/>
          </ac:spMkLst>
        </pc:spChg>
        <pc:spChg chg="add del mod">
          <ac:chgData name="Ulrich Gnewuch" userId="e8a70c61da9d9d21" providerId="LiveId" clId="{27237EB1-1385-407A-A0F8-454AF8D054B4}" dt="2024-04-04T15:32:55.605" v="531" actId="478"/>
          <ac:spMkLst>
            <pc:docMk/>
            <pc:sldMk cId="3983396067" sldId="3422"/>
            <ac:spMk id="32" creationId="{68A05A85-23E6-76D9-6749-9261E74560F2}"/>
          </ac:spMkLst>
        </pc:spChg>
        <pc:spChg chg="add del mod">
          <ac:chgData name="Ulrich Gnewuch" userId="e8a70c61da9d9d21" providerId="LiveId" clId="{27237EB1-1385-407A-A0F8-454AF8D054B4}" dt="2024-04-04T15:32:55.605" v="531" actId="478"/>
          <ac:spMkLst>
            <pc:docMk/>
            <pc:sldMk cId="3983396067" sldId="3422"/>
            <ac:spMk id="33" creationId="{105273B5-53F2-DD55-2C40-EFD8A528AFD8}"/>
          </ac:spMkLst>
        </pc:spChg>
        <pc:spChg chg="add del mod">
          <ac:chgData name="Ulrich Gnewuch" userId="e8a70c61da9d9d21" providerId="LiveId" clId="{27237EB1-1385-407A-A0F8-454AF8D054B4}" dt="2024-04-04T15:32:55.605" v="531" actId="478"/>
          <ac:spMkLst>
            <pc:docMk/>
            <pc:sldMk cId="3983396067" sldId="3422"/>
            <ac:spMk id="34" creationId="{400505B1-14C2-40BA-511B-2DB6D7E1F1EB}"/>
          </ac:spMkLst>
        </pc:spChg>
        <pc:spChg chg="add del mod">
          <ac:chgData name="Ulrich Gnewuch" userId="e8a70c61da9d9d21" providerId="LiveId" clId="{27237EB1-1385-407A-A0F8-454AF8D054B4}" dt="2024-04-04T15:32:55.605" v="531" actId="478"/>
          <ac:spMkLst>
            <pc:docMk/>
            <pc:sldMk cId="3983396067" sldId="3422"/>
            <ac:spMk id="35" creationId="{9F2C5976-0815-0A69-234C-C3F654250A32}"/>
          </ac:spMkLst>
        </pc:spChg>
        <pc:spChg chg="add del mod">
          <ac:chgData name="Ulrich Gnewuch" userId="e8a70c61da9d9d21" providerId="LiveId" clId="{27237EB1-1385-407A-A0F8-454AF8D054B4}" dt="2024-04-04T15:32:55.605" v="531" actId="478"/>
          <ac:spMkLst>
            <pc:docMk/>
            <pc:sldMk cId="3983396067" sldId="3422"/>
            <ac:spMk id="36" creationId="{61F2D80E-C3E6-E29B-B704-E457B0B46367}"/>
          </ac:spMkLst>
        </pc:spChg>
        <pc:spChg chg="add del mod">
          <ac:chgData name="Ulrich Gnewuch" userId="e8a70c61da9d9d21" providerId="LiveId" clId="{27237EB1-1385-407A-A0F8-454AF8D054B4}" dt="2024-04-04T15:32:55.605" v="531" actId="478"/>
          <ac:spMkLst>
            <pc:docMk/>
            <pc:sldMk cId="3983396067" sldId="3422"/>
            <ac:spMk id="37" creationId="{7FC09070-121E-C29D-A617-47DC41669620}"/>
          </ac:spMkLst>
        </pc:spChg>
        <pc:spChg chg="add del mod">
          <ac:chgData name="Ulrich Gnewuch" userId="e8a70c61da9d9d21" providerId="LiveId" clId="{27237EB1-1385-407A-A0F8-454AF8D054B4}" dt="2024-04-04T15:32:55.605" v="531" actId="478"/>
          <ac:spMkLst>
            <pc:docMk/>
            <pc:sldMk cId="3983396067" sldId="3422"/>
            <ac:spMk id="38" creationId="{5509B4B6-9B04-CD1C-5012-AFF7CC59883D}"/>
          </ac:spMkLst>
        </pc:spChg>
        <pc:spChg chg="add del mod">
          <ac:chgData name="Ulrich Gnewuch" userId="e8a70c61da9d9d21" providerId="LiveId" clId="{27237EB1-1385-407A-A0F8-454AF8D054B4}" dt="2024-04-04T15:32:55.605" v="531" actId="478"/>
          <ac:spMkLst>
            <pc:docMk/>
            <pc:sldMk cId="3983396067" sldId="3422"/>
            <ac:spMk id="39" creationId="{04E8B63B-B179-B6DF-D6FB-B722CFF18C4A}"/>
          </ac:spMkLst>
        </pc:spChg>
        <pc:spChg chg="add del mod">
          <ac:chgData name="Ulrich Gnewuch" userId="e8a70c61da9d9d21" providerId="LiveId" clId="{27237EB1-1385-407A-A0F8-454AF8D054B4}" dt="2024-04-04T15:32:55.605" v="531" actId="478"/>
          <ac:spMkLst>
            <pc:docMk/>
            <pc:sldMk cId="3983396067" sldId="3422"/>
            <ac:spMk id="40" creationId="{F09E532C-AECD-85AE-C0E9-8E438948879E}"/>
          </ac:spMkLst>
        </pc:spChg>
        <pc:spChg chg="add mod">
          <ac:chgData name="Ulrich Gnewuch" userId="e8a70c61da9d9d21" providerId="LiveId" clId="{27237EB1-1385-407A-A0F8-454AF8D054B4}" dt="2024-04-04T15:31:55.929" v="519" actId="164"/>
          <ac:spMkLst>
            <pc:docMk/>
            <pc:sldMk cId="3983396067" sldId="3422"/>
            <ac:spMk id="41" creationId="{38A32E70-D377-DBEB-00CF-0F052234709E}"/>
          </ac:spMkLst>
        </pc:spChg>
        <pc:spChg chg="add mod">
          <ac:chgData name="Ulrich Gnewuch" userId="e8a70c61da9d9d21" providerId="LiveId" clId="{27237EB1-1385-407A-A0F8-454AF8D054B4}" dt="2024-04-04T15:34:38.158" v="556" actId="20577"/>
          <ac:spMkLst>
            <pc:docMk/>
            <pc:sldMk cId="3983396067" sldId="3422"/>
            <ac:spMk id="42" creationId="{8B16D25E-DC18-CB9E-BBFC-DD991012A586}"/>
          </ac:spMkLst>
        </pc:spChg>
        <pc:spChg chg="add mod">
          <ac:chgData name="Ulrich Gnewuch" userId="e8a70c61da9d9d21" providerId="LiveId" clId="{27237EB1-1385-407A-A0F8-454AF8D054B4}" dt="2024-04-04T15:31:42.898" v="516" actId="164"/>
          <ac:spMkLst>
            <pc:docMk/>
            <pc:sldMk cId="3983396067" sldId="3422"/>
            <ac:spMk id="43" creationId="{631913CA-D243-A8A3-260E-417F9A49BB48}"/>
          </ac:spMkLst>
        </pc:spChg>
        <pc:spChg chg="add mod">
          <ac:chgData name="Ulrich Gnewuch" userId="e8a70c61da9d9d21" providerId="LiveId" clId="{27237EB1-1385-407A-A0F8-454AF8D054B4}" dt="2024-04-04T15:31:42.898" v="516" actId="164"/>
          <ac:spMkLst>
            <pc:docMk/>
            <pc:sldMk cId="3983396067" sldId="3422"/>
            <ac:spMk id="44" creationId="{5BEEE960-235E-3497-D881-CA6C31AACAF5}"/>
          </ac:spMkLst>
        </pc:spChg>
        <pc:spChg chg="add mod">
          <ac:chgData name="Ulrich Gnewuch" userId="e8a70c61da9d9d21" providerId="LiveId" clId="{27237EB1-1385-407A-A0F8-454AF8D054B4}" dt="2024-04-04T15:31:46.666" v="517" actId="164"/>
          <ac:spMkLst>
            <pc:docMk/>
            <pc:sldMk cId="3983396067" sldId="3422"/>
            <ac:spMk id="45" creationId="{0B83E77F-8481-3068-595A-C7315690A166}"/>
          </ac:spMkLst>
        </pc:spChg>
        <pc:spChg chg="add mod">
          <ac:chgData name="Ulrich Gnewuch" userId="e8a70c61da9d9d21" providerId="LiveId" clId="{27237EB1-1385-407A-A0F8-454AF8D054B4}" dt="2024-04-04T15:31:46.666" v="517" actId="164"/>
          <ac:spMkLst>
            <pc:docMk/>
            <pc:sldMk cId="3983396067" sldId="3422"/>
            <ac:spMk id="46" creationId="{C71F6A1F-97E6-DAE2-F16D-65DDFAAFE168}"/>
          </ac:spMkLst>
        </pc:spChg>
        <pc:spChg chg="add mod">
          <ac:chgData name="Ulrich Gnewuch" userId="e8a70c61da9d9d21" providerId="LiveId" clId="{27237EB1-1385-407A-A0F8-454AF8D054B4}" dt="2024-04-04T15:34:43.960" v="558" actId="20577"/>
          <ac:spMkLst>
            <pc:docMk/>
            <pc:sldMk cId="3983396067" sldId="3422"/>
            <ac:spMk id="47" creationId="{4A04F685-C1C1-B608-2026-500A63BC98A5}"/>
          </ac:spMkLst>
        </pc:spChg>
        <pc:spChg chg="add mod">
          <ac:chgData name="Ulrich Gnewuch" userId="e8a70c61da9d9d21" providerId="LiveId" clId="{27237EB1-1385-407A-A0F8-454AF8D054B4}" dt="2024-04-04T15:31:50.217" v="518" actId="164"/>
          <ac:spMkLst>
            <pc:docMk/>
            <pc:sldMk cId="3983396067" sldId="3422"/>
            <ac:spMk id="48" creationId="{BE2F6EFF-1351-05E6-9713-837493BADE7B}"/>
          </ac:spMkLst>
        </pc:spChg>
        <pc:spChg chg="add mod">
          <ac:chgData name="Ulrich Gnewuch" userId="e8a70c61da9d9d21" providerId="LiveId" clId="{27237EB1-1385-407A-A0F8-454AF8D054B4}" dt="2024-04-04T15:31:50.217" v="518" actId="164"/>
          <ac:spMkLst>
            <pc:docMk/>
            <pc:sldMk cId="3983396067" sldId="3422"/>
            <ac:spMk id="49" creationId="{AECD6538-131D-AB94-4AF6-1BEE82518746}"/>
          </ac:spMkLst>
        </pc:spChg>
        <pc:spChg chg="add mod">
          <ac:chgData name="Ulrich Gnewuch" userId="e8a70c61da9d9d21" providerId="LiveId" clId="{27237EB1-1385-407A-A0F8-454AF8D054B4}" dt="2024-04-04T15:31:50.217" v="518" actId="164"/>
          <ac:spMkLst>
            <pc:docMk/>
            <pc:sldMk cId="3983396067" sldId="3422"/>
            <ac:spMk id="50" creationId="{23C9BAC9-6E00-B7BB-6311-7183584903D7}"/>
          </ac:spMkLst>
        </pc:spChg>
        <pc:spChg chg="add mod">
          <ac:chgData name="Ulrich Gnewuch" userId="e8a70c61da9d9d21" providerId="LiveId" clId="{27237EB1-1385-407A-A0F8-454AF8D054B4}" dt="2024-04-04T15:33:54.968" v="547" actId="207"/>
          <ac:spMkLst>
            <pc:docMk/>
            <pc:sldMk cId="3983396067" sldId="3422"/>
            <ac:spMk id="55" creationId="{D4929EAB-FFDA-829B-6C2B-192A7F3C7F3E}"/>
          </ac:spMkLst>
        </pc:spChg>
        <pc:spChg chg="add mod">
          <ac:chgData name="Ulrich Gnewuch" userId="e8a70c61da9d9d21" providerId="LiveId" clId="{27237EB1-1385-407A-A0F8-454AF8D054B4}" dt="2024-04-04T15:34:13.191" v="551" actId="1076"/>
          <ac:spMkLst>
            <pc:docMk/>
            <pc:sldMk cId="3983396067" sldId="3422"/>
            <ac:spMk id="56" creationId="{CCAF44D7-421B-57C0-63DF-FDDD7CAB9F51}"/>
          </ac:spMkLst>
        </pc:spChg>
        <pc:spChg chg="add del mod">
          <ac:chgData name="Ulrich Gnewuch" userId="e8a70c61da9d9d21" providerId="LiveId" clId="{27237EB1-1385-407A-A0F8-454AF8D054B4}" dt="2024-04-04T15:34:18.757" v="554" actId="478"/>
          <ac:spMkLst>
            <pc:docMk/>
            <pc:sldMk cId="3983396067" sldId="3422"/>
            <ac:spMk id="57" creationId="{35A1BDF6-4E28-9915-0B55-8BDBE6791E9C}"/>
          </ac:spMkLst>
        </pc:spChg>
        <pc:grpChg chg="add mod">
          <ac:chgData name="Ulrich Gnewuch" userId="e8a70c61da9d9d21" providerId="LiveId" clId="{27237EB1-1385-407A-A0F8-454AF8D054B4}" dt="2024-04-04T15:33:16.463" v="534" actId="1076"/>
          <ac:grpSpMkLst>
            <pc:docMk/>
            <pc:sldMk cId="3983396067" sldId="3422"/>
            <ac:grpSpMk id="51" creationId="{F76CB904-D353-7E1C-2EAB-81C55A92ADC3}"/>
          </ac:grpSpMkLst>
        </pc:grpChg>
        <pc:grpChg chg="add mod">
          <ac:chgData name="Ulrich Gnewuch" userId="e8a70c61da9d9d21" providerId="LiveId" clId="{27237EB1-1385-407A-A0F8-454AF8D054B4}" dt="2024-04-04T15:33:16.463" v="534" actId="1076"/>
          <ac:grpSpMkLst>
            <pc:docMk/>
            <pc:sldMk cId="3983396067" sldId="3422"/>
            <ac:grpSpMk id="52" creationId="{726706BC-BE07-7F09-FDC4-AFC86496AA99}"/>
          </ac:grpSpMkLst>
        </pc:grpChg>
        <pc:grpChg chg="add mod">
          <ac:chgData name="Ulrich Gnewuch" userId="e8a70c61da9d9d21" providerId="LiveId" clId="{27237EB1-1385-407A-A0F8-454AF8D054B4}" dt="2024-04-04T15:33:16.463" v="534" actId="1076"/>
          <ac:grpSpMkLst>
            <pc:docMk/>
            <pc:sldMk cId="3983396067" sldId="3422"/>
            <ac:grpSpMk id="53" creationId="{1D3C8CC4-1F88-981D-F840-BA8D1304DA77}"/>
          </ac:grpSpMkLst>
        </pc:grpChg>
        <pc:grpChg chg="add mod">
          <ac:chgData name="Ulrich Gnewuch" userId="e8a70c61da9d9d21" providerId="LiveId" clId="{27237EB1-1385-407A-A0F8-454AF8D054B4}" dt="2024-04-04T15:33:16.463" v="534" actId="1076"/>
          <ac:grpSpMkLst>
            <pc:docMk/>
            <pc:sldMk cId="3983396067" sldId="3422"/>
            <ac:grpSpMk id="54" creationId="{EA7A6E8D-566A-146E-8268-AABA84D27DF7}"/>
          </ac:grpSpMkLst>
        </pc:grpChg>
      </pc:sldChg>
      <pc:sldChg chg="addSp delSp modSp new del mod ord">
        <pc:chgData name="Ulrich Gnewuch" userId="e8a70c61da9d9d21" providerId="LiveId" clId="{27237EB1-1385-407A-A0F8-454AF8D054B4}" dt="2024-04-04T15:50:17.610" v="1073" actId="47"/>
        <pc:sldMkLst>
          <pc:docMk/>
          <pc:sldMk cId="3170860227" sldId="3423"/>
        </pc:sldMkLst>
        <pc:spChg chg="del">
          <ac:chgData name="Ulrich Gnewuch" userId="e8a70c61da9d9d21" providerId="LiveId" clId="{27237EB1-1385-407A-A0F8-454AF8D054B4}" dt="2024-04-04T15:36:07.982" v="563" actId="478"/>
          <ac:spMkLst>
            <pc:docMk/>
            <pc:sldMk cId="3170860227" sldId="3423"/>
            <ac:spMk id="2" creationId="{75E4932D-8A38-AD76-28E5-B8000FD66878}"/>
          </ac:spMkLst>
        </pc:spChg>
        <pc:spChg chg="add mod">
          <ac:chgData name="Ulrich Gnewuch" userId="e8a70c61da9d9d21" providerId="LiveId" clId="{27237EB1-1385-407A-A0F8-454AF8D054B4}" dt="2024-04-04T15:36:08.242" v="564"/>
          <ac:spMkLst>
            <pc:docMk/>
            <pc:sldMk cId="3170860227" sldId="3423"/>
            <ac:spMk id="7" creationId="{C5798FA1-59A5-4ABE-8E87-9B2C0C713F1C}"/>
          </ac:spMkLst>
        </pc:spChg>
        <pc:spChg chg="add mod">
          <ac:chgData name="Ulrich Gnewuch" userId="e8a70c61da9d9d21" providerId="LiveId" clId="{27237EB1-1385-407A-A0F8-454AF8D054B4}" dt="2024-04-04T15:36:08.242" v="564"/>
          <ac:spMkLst>
            <pc:docMk/>
            <pc:sldMk cId="3170860227" sldId="3423"/>
            <ac:spMk id="8" creationId="{3CF5D731-2538-1B56-392C-310B60713FDC}"/>
          </ac:spMkLst>
        </pc:spChg>
        <pc:spChg chg="add mod">
          <ac:chgData name="Ulrich Gnewuch" userId="e8a70c61da9d9d21" providerId="LiveId" clId="{27237EB1-1385-407A-A0F8-454AF8D054B4}" dt="2024-04-04T15:36:08.242" v="564"/>
          <ac:spMkLst>
            <pc:docMk/>
            <pc:sldMk cId="3170860227" sldId="3423"/>
            <ac:spMk id="9" creationId="{A6E11E1B-99A2-8DA2-7E67-689141575E07}"/>
          </ac:spMkLst>
        </pc:spChg>
        <pc:spChg chg="add mod">
          <ac:chgData name="Ulrich Gnewuch" userId="e8a70c61da9d9d21" providerId="LiveId" clId="{27237EB1-1385-407A-A0F8-454AF8D054B4}" dt="2024-04-04T15:36:08.242" v="564"/>
          <ac:spMkLst>
            <pc:docMk/>
            <pc:sldMk cId="3170860227" sldId="3423"/>
            <ac:spMk id="10" creationId="{FB8F6CDA-1AA6-C44F-FD11-0B06ED7FE94C}"/>
          </ac:spMkLst>
        </pc:spChg>
        <pc:spChg chg="add mod">
          <ac:chgData name="Ulrich Gnewuch" userId="e8a70c61da9d9d21" providerId="LiveId" clId="{27237EB1-1385-407A-A0F8-454AF8D054B4}" dt="2024-04-04T15:36:08.242" v="564"/>
          <ac:spMkLst>
            <pc:docMk/>
            <pc:sldMk cId="3170860227" sldId="3423"/>
            <ac:spMk id="12" creationId="{C5AE70BD-EC05-5FD6-B557-4A0C63BF61F0}"/>
          </ac:spMkLst>
        </pc:spChg>
        <pc:picChg chg="add mod">
          <ac:chgData name="Ulrich Gnewuch" userId="e8a70c61da9d9d21" providerId="LiveId" clId="{27237EB1-1385-407A-A0F8-454AF8D054B4}" dt="2024-04-04T15:36:08.242" v="564"/>
          <ac:picMkLst>
            <pc:docMk/>
            <pc:sldMk cId="3170860227" sldId="3423"/>
            <ac:picMk id="11" creationId="{7E522C05-A2D3-B5E7-24C4-F0CF3B2274FE}"/>
          </ac:picMkLst>
        </pc:picChg>
      </pc:sldChg>
      <pc:sldChg chg="addSp delSp modSp new del mod">
        <pc:chgData name="Ulrich Gnewuch" userId="e8a70c61da9d9d21" providerId="LiveId" clId="{27237EB1-1385-407A-A0F8-454AF8D054B4}" dt="2024-04-04T16:15:20.164" v="1080" actId="2696"/>
        <pc:sldMkLst>
          <pc:docMk/>
          <pc:sldMk cId="3530972853" sldId="3424"/>
        </pc:sldMkLst>
        <pc:spChg chg="del">
          <ac:chgData name="Ulrich Gnewuch" userId="e8a70c61da9d9d21" providerId="LiveId" clId="{27237EB1-1385-407A-A0F8-454AF8D054B4}" dt="2024-04-04T15:36:41.995" v="568" actId="478"/>
          <ac:spMkLst>
            <pc:docMk/>
            <pc:sldMk cId="3530972853" sldId="3424"/>
            <ac:spMk id="2" creationId="{02DFE9EB-1BC2-5F99-D215-8F1537879A24}"/>
          </ac:spMkLst>
        </pc:spChg>
        <pc:spChg chg="mod">
          <ac:chgData name="Ulrich Gnewuch" userId="e8a70c61da9d9d21" providerId="LiveId" clId="{27237EB1-1385-407A-A0F8-454AF8D054B4}" dt="2024-04-04T15:37:30.119" v="594" actId="20577"/>
          <ac:spMkLst>
            <pc:docMk/>
            <pc:sldMk cId="3530972853" sldId="3424"/>
            <ac:spMk id="6" creationId="{7856142D-CB18-7B87-9BC3-88ADB0F2CA88}"/>
          </ac:spMkLst>
        </pc:spChg>
        <pc:graphicFrameChg chg="add mod">
          <ac:chgData name="Ulrich Gnewuch" userId="e8a70c61da9d9d21" providerId="LiveId" clId="{27237EB1-1385-407A-A0F8-454AF8D054B4}" dt="2024-04-04T15:36:42.212" v="569"/>
          <ac:graphicFrameMkLst>
            <pc:docMk/>
            <pc:sldMk cId="3530972853" sldId="3424"/>
            <ac:graphicFrameMk id="7" creationId="{0EA605DC-F704-32E9-04CA-C620E1540540}"/>
          </ac:graphicFrameMkLst>
        </pc:graphicFrameChg>
        <pc:graphicFrameChg chg="add del mod">
          <ac:chgData name="Ulrich Gnewuch" userId="e8a70c61da9d9d21" providerId="LiveId" clId="{27237EB1-1385-407A-A0F8-454AF8D054B4}" dt="2024-04-04T15:36:58.394" v="574" actId="478"/>
          <ac:graphicFrameMkLst>
            <pc:docMk/>
            <pc:sldMk cId="3530972853" sldId="3424"/>
            <ac:graphicFrameMk id="8" creationId="{C8AEE316-75D4-D0ED-6344-AEE2FDE5C67F}"/>
          </ac:graphicFrameMkLst>
        </pc:graphicFrameChg>
        <pc:graphicFrameChg chg="add mod">
          <ac:chgData name="Ulrich Gnewuch" userId="e8a70c61da9d9d21" providerId="LiveId" clId="{27237EB1-1385-407A-A0F8-454AF8D054B4}" dt="2024-04-04T15:36:58.574" v="575"/>
          <ac:graphicFrameMkLst>
            <pc:docMk/>
            <pc:sldMk cId="3530972853" sldId="3424"/>
            <ac:graphicFrameMk id="9" creationId="{86F4A3C1-AEA5-F904-C0C6-27D960BA1FE5}"/>
          </ac:graphicFrameMkLst>
        </pc:graphicFrameChg>
        <pc:graphicFrameChg chg="add mod modGraphic">
          <ac:chgData name="Ulrich Gnewuch" userId="e8a70c61da9d9d21" providerId="LiveId" clId="{27237EB1-1385-407A-A0F8-454AF8D054B4}" dt="2024-04-04T15:50:41.820" v="1076" actId="14734"/>
          <ac:graphicFrameMkLst>
            <pc:docMk/>
            <pc:sldMk cId="3530972853" sldId="3424"/>
            <ac:graphicFrameMk id="10" creationId="{EB2DA07C-5B31-4A5E-F898-F50B6EA57E94}"/>
          </ac:graphicFrameMkLst>
        </pc:graphicFrameChg>
      </pc:sldChg>
      <pc:sldChg chg="add del">
        <pc:chgData name="Ulrich Gnewuch" userId="e8a70c61da9d9d21" providerId="LiveId" clId="{27237EB1-1385-407A-A0F8-454AF8D054B4}" dt="2024-04-04T16:17:32.845" v="1203" actId="47"/>
        <pc:sldMkLst>
          <pc:docMk/>
          <pc:sldMk cId="3995982432" sldId="3424"/>
        </pc:sldMkLst>
      </pc:sldChg>
      <pc:sldChg chg="add del">
        <pc:chgData name="Ulrich Gnewuch" userId="e8a70c61da9d9d21" providerId="LiveId" clId="{27237EB1-1385-407A-A0F8-454AF8D054B4}" dt="2024-04-04T16:17:44.882" v="1208" actId="47"/>
        <pc:sldMkLst>
          <pc:docMk/>
          <pc:sldMk cId="3018133695" sldId="3425"/>
        </pc:sldMkLst>
      </pc:sldChg>
      <pc:sldChg chg="modSp new del mod ord">
        <pc:chgData name="Ulrich Gnewuch" userId="e8a70c61da9d9d21" providerId="LiveId" clId="{27237EB1-1385-407A-A0F8-454AF8D054B4}" dt="2024-04-04T16:15:20.164" v="1080" actId="2696"/>
        <pc:sldMkLst>
          <pc:docMk/>
          <pc:sldMk cId="3115353223" sldId="3425"/>
        </pc:sldMkLst>
        <pc:spChg chg="mod">
          <ac:chgData name="Ulrich Gnewuch" userId="e8a70c61da9d9d21" providerId="LiveId" clId="{27237EB1-1385-407A-A0F8-454AF8D054B4}" dt="2024-04-04T15:50:11.195" v="1072" actId="20577"/>
          <ac:spMkLst>
            <pc:docMk/>
            <pc:sldMk cId="3115353223" sldId="3425"/>
            <ac:spMk id="2" creationId="{E7A6D50C-F569-7024-598E-360166448E9B}"/>
          </ac:spMkLst>
        </pc:spChg>
        <pc:spChg chg="mod">
          <ac:chgData name="Ulrich Gnewuch" userId="e8a70c61da9d9d21" providerId="LiveId" clId="{27237EB1-1385-407A-A0F8-454AF8D054B4}" dt="2024-04-04T15:38:58.937" v="618"/>
          <ac:spMkLst>
            <pc:docMk/>
            <pc:sldMk cId="3115353223" sldId="3425"/>
            <ac:spMk id="6" creationId="{F06D9383-0C2C-34B4-5BEE-65E382036565}"/>
          </ac:spMkLst>
        </pc:spChg>
      </pc:sldChg>
      <pc:sldChg chg="delSp modSp add mod ord">
        <pc:chgData name="Ulrich Gnewuch" userId="e8a70c61da9d9d21" providerId="LiveId" clId="{27237EB1-1385-407A-A0F8-454AF8D054B4}" dt="2024-04-14T11:29:44.323" v="4290" actId="20577"/>
        <pc:sldMkLst>
          <pc:docMk/>
          <pc:sldMk cId="531255584" sldId="3426"/>
        </pc:sldMkLst>
        <pc:spChg chg="mod">
          <ac:chgData name="Ulrich Gnewuch" userId="e8a70c61da9d9d21" providerId="LiveId" clId="{27237EB1-1385-407A-A0F8-454AF8D054B4}" dt="2024-04-14T11:29:19.780" v="4287" actId="20577"/>
          <ac:spMkLst>
            <pc:docMk/>
            <pc:sldMk cId="531255584" sldId="3426"/>
            <ac:spMk id="7" creationId="{9B82D6F2-DE29-CBCF-300D-04F11AB638A2}"/>
          </ac:spMkLst>
        </pc:spChg>
        <pc:spChg chg="mod">
          <ac:chgData name="Ulrich Gnewuch" userId="e8a70c61da9d9d21" providerId="LiveId" clId="{27237EB1-1385-407A-A0F8-454AF8D054B4}" dt="2024-04-14T11:29:04.799" v="4280" actId="207"/>
          <ac:spMkLst>
            <pc:docMk/>
            <pc:sldMk cId="531255584" sldId="3426"/>
            <ac:spMk id="8" creationId="{CA131D50-41ED-C2D1-1424-E7B79A70882B}"/>
          </ac:spMkLst>
        </pc:spChg>
        <pc:spChg chg="mod">
          <ac:chgData name="Ulrich Gnewuch" userId="e8a70c61da9d9d21" providerId="LiveId" clId="{27237EB1-1385-407A-A0F8-454AF8D054B4}" dt="2024-04-14T11:29:24.850" v="4288" actId="20577"/>
          <ac:spMkLst>
            <pc:docMk/>
            <pc:sldMk cId="531255584" sldId="3426"/>
            <ac:spMk id="9" creationId="{91411D24-1DC8-D1BF-F1D3-6C917F01012F}"/>
          </ac:spMkLst>
        </pc:spChg>
        <pc:spChg chg="mod">
          <ac:chgData name="Ulrich Gnewuch" userId="e8a70c61da9d9d21" providerId="LiveId" clId="{27237EB1-1385-407A-A0F8-454AF8D054B4}" dt="2024-04-14T11:29:04.799" v="4280" actId="207"/>
          <ac:spMkLst>
            <pc:docMk/>
            <pc:sldMk cId="531255584" sldId="3426"/>
            <ac:spMk id="11" creationId="{7DF76987-4287-6C84-E117-0F67DC3BF404}"/>
          </ac:spMkLst>
        </pc:spChg>
        <pc:spChg chg="mod">
          <ac:chgData name="Ulrich Gnewuch" userId="e8a70c61da9d9d21" providerId="LiveId" clId="{27237EB1-1385-407A-A0F8-454AF8D054B4}" dt="2024-04-14T11:29:04.799" v="4280" actId="207"/>
          <ac:spMkLst>
            <pc:docMk/>
            <pc:sldMk cId="531255584" sldId="3426"/>
            <ac:spMk id="12" creationId="{BDFAFF6B-04F2-DEF5-81AA-6DD1582EB3D7}"/>
          </ac:spMkLst>
        </pc:spChg>
        <pc:spChg chg="mod">
          <ac:chgData name="Ulrich Gnewuch" userId="e8a70c61da9d9d21" providerId="LiveId" clId="{27237EB1-1385-407A-A0F8-454AF8D054B4}" dt="2024-04-14T11:29:44.323" v="4290" actId="20577"/>
          <ac:spMkLst>
            <pc:docMk/>
            <pc:sldMk cId="531255584" sldId="3426"/>
            <ac:spMk id="13" creationId="{A0C860F1-93A1-141B-6CE1-B4045D02EB24}"/>
          </ac:spMkLst>
        </pc:spChg>
        <pc:spChg chg="del">
          <ac:chgData name="Ulrich Gnewuch" userId="e8a70c61da9d9d21" providerId="LiveId" clId="{27237EB1-1385-407A-A0F8-454AF8D054B4}" dt="2024-04-13T07:45:05.246" v="2395" actId="478"/>
          <ac:spMkLst>
            <pc:docMk/>
            <pc:sldMk cId="531255584" sldId="3426"/>
            <ac:spMk id="14" creationId="{F80EBF0A-5135-26A0-476E-892B2E1664D6}"/>
          </ac:spMkLst>
        </pc:spChg>
      </pc:sldChg>
      <pc:sldChg chg="addSp delSp modSp new del mod">
        <pc:chgData name="Ulrich Gnewuch" userId="e8a70c61da9d9d21" providerId="LiveId" clId="{27237EB1-1385-407A-A0F8-454AF8D054B4}" dt="2024-04-04T16:15:20.164" v="1080" actId="2696"/>
        <pc:sldMkLst>
          <pc:docMk/>
          <pc:sldMk cId="2055804863" sldId="3426"/>
        </pc:sldMkLst>
        <pc:spChg chg="del">
          <ac:chgData name="Ulrich Gnewuch" userId="e8a70c61da9d9d21" providerId="LiveId" clId="{27237EB1-1385-407A-A0F8-454AF8D054B4}" dt="2024-04-04T15:40:16.126" v="639" actId="478"/>
          <ac:spMkLst>
            <pc:docMk/>
            <pc:sldMk cId="2055804863" sldId="3426"/>
            <ac:spMk id="2" creationId="{DB40C730-0EAF-78F5-A993-B9689DC29A25}"/>
          </ac:spMkLst>
        </pc:spChg>
        <pc:spChg chg="mod">
          <ac:chgData name="Ulrich Gnewuch" userId="e8a70c61da9d9d21" providerId="LiveId" clId="{27237EB1-1385-407A-A0F8-454AF8D054B4}" dt="2024-04-04T15:40:14.254" v="638" actId="20577"/>
          <ac:spMkLst>
            <pc:docMk/>
            <pc:sldMk cId="2055804863" sldId="3426"/>
            <ac:spMk id="6" creationId="{5C89D03B-EEBC-888C-3963-4AE060C01942}"/>
          </ac:spMkLst>
        </pc:spChg>
        <pc:spChg chg="add mod">
          <ac:chgData name="Ulrich Gnewuch" userId="e8a70c61da9d9d21" providerId="LiveId" clId="{27237EB1-1385-407A-A0F8-454AF8D054B4}" dt="2024-04-04T15:49:13.651" v="1065" actId="14100"/>
          <ac:spMkLst>
            <pc:docMk/>
            <pc:sldMk cId="2055804863" sldId="3426"/>
            <ac:spMk id="7" creationId="{FDC1D6BD-7383-4D47-3374-24DDBA84C426}"/>
          </ac:spMkLst>
        </pc:spChg>
        <pc:spChg chg="add mod">
          <ac:chgData name="Ulrich Gnewuch" userId="e8a70c61da9d9d21" providerId="LiveId" clId="{27237EB1-1385-407A-A0F8-454AF8D054B4}" dt="2024-04-04T15:48:42.480" v="1043" actId="6549"/>
          <ac:spMkLst>
            <pc:docMk/>
            <pc:sldMk cId="2055804863" sldId="3426"/>
            <ac:spMk id="8" creationId="{ACA82737-8EA2-6410-6CE4-EF494C69D4C2}"/>
          </ac:spMkLst>
        </pc:spChg>
        <pc:spChg chg="add mod">
          <ac:chgData name="Ulrich Gnewuch" userId="e8a70c61da9d9d21" providerId="LiveId" clId="{27237EB1-1385-407A-A0F8-454AF8D054B4}" dt="2024-04-04T15:48:26.235" v="1036" actId="1035"/>
          <ac:spMkLst>
            <pc:docMk/>
            <pc:sldMk cId="2055804863" sldId="3426"/>
            <ac:spMk id="9" creationId="{8C7FD872-5405-708B-1A4C-DC9CD4BA41F0}"/>
          </ac:spMkLst>
        </pc:spChg>
        <pc:spChg chg="add mod">
          <ac:chgData name="Ulrich Gnewuch" userId="e8a70c61da9d9d21" providerId="LiveId" clId="{27237EB1-1385-407A-A0F8-454AF8D054B4}" dt="2024-04-04T15:48:10.705" v="1033" actId="14100"/>
          <ac:spMkLst>
            <pc:docMk/>
            <pc:sldMk cId="2055804863" sldId="3426"/>
            <ac:spMk id="11" creationId="{136A2395-807B-36A2-B8BE-5B10D763DB0E}"/>
          </ac:spMkLst>
        </pc:spChg>
        <pc:spChg chg="add mod">
          <ac:chgData name="Ulrich Gnewuch" userId="e8a70c61da9d9d21" providerId="LiveId" clId="{27237EB1-1385-407A-A0F8-454AF8D054B4}" dt="2024-04-04T15:48:26.235" v="1036" actId="1035"/>
          <ac:spMkLst>
            <pc:docMk/>
            <pc:sldMk cId="2055804863" sldId="3426"/>
            <ac:spMk id="12" creationId="{9703706E-4219-8CA8-F8BD-F1EE00EB448F}"/>
          </ac:spMkLst>
        </pc:spChg>
        <pc:spChg chg="add mod">
          <ac:chgData name="Ulrich Gnewuch" userId="e8a70c61da9d9d21" providerId="LiveId" clId="{27237EB1-1385-407A-A0F8-454AF8D054B4}" dt="2024-04-04T15:49:10.258" v="1064" actId="14100"/>
          <ac:spMkLst>
            <pc:docMk/>
            <pc:sldMk cId="2055804863" sldId="3426"/>
            <ac:spMk id="13" creationId="{7C695351-224A-B563-12AE-1D19EDADCEB6}"/>
          </ac:spMkLst>
        </pc:spChg>
        <pc:spChg chg="add mod">
          <ac:chgData name="Ulrich Gnewuch" userId="e8a70c61da9d9d21" providerId="LiveId" clId="{27237EB1-1385-407A-A0F8-454AF8D054B4}" dt="2024-04-04T15:40:16.307" v="640"/>
          <ac:spMkLst>
            <pc:docMk/>
            <pc:sldMk cId="2055804863" sldId="3426"/>
            <ac:spMk id="14" creationId="{CACC7398-C651-9B1B-354D-823A290E0DAE}"/>
          </ac:spMkLst>
        </pc:spChg>
        <pc:picChg chg="add mod">
          <ac:chgData name="Ulrich Gnewuch" userId="e8a70c61da9d9d21" providerId="LiveId" clId="{27237EB1-1385-407A-A0F8-454AF8D054B4}" dt="2024-04-04T15:40:16.307" v="640"/>
          <ac:picMkLst>
            <pc:docMk/>
            <pc:sldMk cId="2055804863" sldId="3426"/>
            <ac:picMk id="10" creationId="{C0651B63-A008-A40A-1093-B5F5580A5DD2}"/>
          </ac:picMkLst>
        </pc:picChg>
      </pc:sldChg>
      <pc:sldChg chg="addSp delSp modSp new mod ord">
        <pc:chgData name="Ulrich Gnewuch" userId="e8a70c61da9d9d21" providerId="LiveId" clId="{27237EB1-1385-407A-A0F8-454AF8D054B4}" dt="2024-04-16T12:54:58.941" v="4404" actId="20577"/>
        <pc:sldMkLst>
          <pc:docMk/>
          <pc:sldMk cId="2569780236" sldId="3427"/>
        </pc:sldMkLst>
        <pc:spChg chg="del">
          <ac:chgData name="Ulrich Gnewuch" userId="e8a70c61da9d9d21" providerId="LiveId" clId="{27237EB1-1385-407A-A0F8-454AF8D054B4}" dt="2024-04-04T16:19:28.785" v="1216" actId="478"/>
          <ac:spMkLst>
            <pc:docMk/>
            <pc:sldMk cId="2569780236" sldId="3427"/>
            <ac:spMk id="2" creationId="{18492C47-8726-4B40-E6D9-90336D1A2FEF}"/>
          </ac:spMkLst>
        </pc:spChg>
        <pc:spChg chg="mod">
          <ac:chgData name="Ulrich Gnewuch" userId="e8a70c61da9d9d21" providerId="LiveId" clId="{27237EB1-1385-407A-A0F8-454AF8D054B4}" dt="2024-04-13T07:46:35.297" v="2426" actId="20577"/>
          <ac:spMkLst>
            <pc:docMk/>
            <pc:sldMk cId="2569780236" sldId="3427"/>
            <ac:spMk id="6" creationId="{7C8E32BF-BDAB-33B8-CD71-5BC4C949343E}"/>
          </ac:spMkLst>
        </pc:spChg>
        <pc:spChg chg="add del mod ord">
          <ac:chgData name="Ulrich Gnewuch" userId="e8a70c61da9d9d21" providerId="LiveId" clId="{27237EB1-1385-407A-A0F8-454AF8D054B4}" dt="2024-04-13T08:04:48.193" v="3105" actId="478"/>
          <ac:spMkLst>
            <pc:docMk/>
            <pc:sldMk cId="2569780236" sldId="3427"/>
            <ac:spMk id="7" creationId="{540D8987-D991-F86C-F255-5E61519F8592}"/>
          </ac:spMkLst>
        </pc:spChg>
        <pc:spChg chg="add del mod">
          <ac:chgData name="Ulrich Gnewuch" userId="e8a70c61da9d9d21" providerId="LiveId" clId="{27237EB1-1385-407A-A0F8-454AF8D054B4}" dt="2024-04-13T08:09:52.433" v="3261" actId="478"/>
          <ac:spMkLst>
            <pc:docMk/>
            <pc:sldMk cId="2569780236" sldId="3427"/>
            <ac:spMk id="9" creationId="{F7E59F1F-0F9C-0D4B-C019-99A332B5934F}"/>
          </ac:spMkLst>
        </pc:spChg>
        <pc:spChg chg="add del mod">
          <ac:chgData name="Ulrich Gnewuch" userId="e8a70c61da9d9d21" providerId="LiveId" clId="{27237EB1-1385-407A-A0F8-454AF8D054B4}" dt="2024-04-13T08:14:31.987" v="3313" actId="478"/>
          <ac:spMkLst>
            <pc:docMk/>
            <pc:sldMk cId="2569780236" sldId="3427"/>
            <ac:spMk id="10" creationId="{CB68A12D-BDE8-5627-E564-6FFCA65E7695}"/>
          </ac:spMkLst>
        </pc:spChg>
        <pc:graphicFrameChg chg="add mod modGraphic">
          <ac:chgData name="Ulrich Gnewuch" userId="e8a70c61da9d9d21" providerId="LiveId" clId="{27237EB1-1385-407A-A0F8-454AF8D054B4}" dt="2024-04-16T12:54:58.941" v="4404" actId="20577"/>
          <ac:graphicFrameMkLst>
            <pc:docMk/>
            <pc:sldMk cId="2569780236" sldId="3427"/>
            <ac:graphicFrameMk id="8" creationId="{469D42CC-3347-36F1-7A74-11F54421CA14}"/>
          </ac:graphicFrameMkLst>
        </pc:graphicFrameChg>
      </pc:sldChg>
      <pc:sldChg chg="modSp add del mod">
        <pc:chgData name="Ulrich Gnewuch" userId="e8a70c61da9d9d21" providerId="LiveId" clId="{27237EB1-1385-407A-A0F8-454AF8D054B4}" dt="2024-04-04T16:23:13.317" v="1289" actId="47"/>
        <pc:sldMkLst>
          <pc:docMk/>
          <pc:sldMk cId="3016390956" sldId="3428"/>
        </pc:sldMkLst>
        <pc:spChg chg="mod">
          <ac:chgData name="Ulrich Gnewuch" userId="e8a70c61da9d9d21" providerId="LiveId" clId="{27237EB1-1385-407A-A0F8-454AF8D054B4}" dt="2024-04-04T16:19:58.163" v="1251" actId="20577"/>
          <ac:spMkLst>
            <pc:docMk/>
            <pc:sldMk cId="3016390956" sldId="3428"/>
            <ac:spMk id="7" creationId="{3B97AFF0-3B1A-DBFB-3A6E-DB28611D49E9}"/>
          </ac:spMkLst>
        </pc:spChg>
      </pc:sldChg>
      <pc:sldChg chg="add">
        <pc:chgData name="Ulrich Gnewuch" userId="e8a70c61da9d9d21" providerId="LiveId" clId="{27237EB1-1385-407A-A0F8-454AF8D054B4}" dt="2024-04-04T16:17:29.064" v="1201"/>
        <pc:sldMkLst>
          <pc:docMk/>
          <pc:sldMk cId="3983396067" sldId="3429"/>
        </pc:sldMkLst>
      </pc:sldChg>
      <pc:sldChg chg="add del">
        <pc:chgData name="Ulrich Gnewuch" userId="e8a70c61da9d9d21" providerId="LiveId" clId="{27237EB1-1385-407A-A0F8-454AF8D054B4}" dt="2024-04-04T16:22:53.901" v="1288" actId="47"/>
        <pc:sldMkLst>
          <pc:docMk/>
          <pc:sldMk cId="3530972853" sldId="3430"/>
        </pc:sldMkLst>
      </pc:sldChg>
      <pc:sldChg chg="modSp add mod ord">
        <pc:chgData name="Ulrich Gnewuch" userId="e8a70c61da9d9d21" providerId="LiveId" clId="{27237EB1-1385-407A-A0F8-454AF8D054B4}" dt="2024-04-14T11:32:20.615" v="4338" actId="20577"/>
        <pc:sldMkLst>
          <pc:docMk/>
          <pc:sldMk cId="3030006815" sldId="3431"/>
        </pc:sldMkLst>
        <pc:graphicFrameChg chg="mod modGraphic">
          <ac:chgData name="Ulrich Gnewuch" userId="e8a70c61da9d9d21" providerId="LiveId" clId="{27237EB1-1385-407A-A0F8-454AF8D054B4}" dt="2024-04-14T11:32:20.615" v="4338" actId="20577"/>
          <ac:graphicFrameMkLst>
            <pc:docMk/>
            <pc:sldMk cId="3030006815" sldId="3431"/>
            <ac:graphicFrameMk id="7" creationId="{C6614CA3-6006-33C5-4F4F-5663484C5329}"/>
          </ac:graphicFrameMkLst>
        </pc:graphicFrameChg>
      </pc:sldChg>
      <pc:sldChg chg="addSp delSp modSp new mod">
        <pc:chgData name="Ulrich Gnewuch" userId="e8a70c61da9d9d21" providerId="LiveId" clId="{27237EB1-1385-407A-A0F8-454AF8D054B4}" dt="2024-04-13T07:48:50.178" v="2480" actId="12789"/>
        <pc:sldMkLst>
          <pc:docMk/>
          <pc:sldMk cId="69984602" sldId="3432"/>
        </pc:sldMkLst>
        <pc:spChg chg="del">
          <ac:chgData name="Ulrich Gnewuch" userId="e8a70c61da9d9d21" providerId="LiveId" clId="{27237EB1-1385-407A-A0F8-454AF8D054B4}" dt="2024-04-04T16:19:43.733" v="1222" actId="478"/>
          <ac:spMkLst>
            <pc:docMk/>
            <pc:sldMk cId="69984602" sldId="3432"/>
            <ac:spMk id="2" creationId="{A5FADD21-F201-2F53-A6B4-2CD9B2368E42}"/>
          </ac:spMkLst>
        </pc:spChg>
        <pc:spChg chg="mod">
          <ac:chgData name="Ulrich Gnewuch" userId="e8a70c61da9d9d21" providerId="LiveId" clId="{27237EB1-1385-407A-A0F8-454AF8D054B4}" dt="2024-04-04T16:19:47.957" v="1240" actId="20577"/>
          <ac:spMkLst>
            <pc:docMk/>
            <pc:sldMk cId="69984602" sldId="3432"/>
            <ac:spMk id="6" creationId="{28431A05-B5C8-D492-9805-36C6CBCFB857}"/>
          </ac:spMkLst>
        </pc:spChg>
        <pc:spChg chg="add mod">
          <ac:chgData name="Ulrich Gnewuch" userId="e8a70c61da9d9d21" providerId="LiveId" clId="{27237EB1-1385-407A-A0F8-454AF8D054B4}" dt="2024-04-13T07:48:44.136" v="2479" actId="12789"/>
          <ac:spMkLst>
            <pc:docMk/>
            <pc:sldMk cId="69984602" sldId="3432"/>
            <ac:spMk id="7" creationId="{B61C7DC5-FE8D-8184-74A0-30EF638A3455}"/>
          </ac:spMkLst>
        </pc:spChg>
        <pc:spChg chg="add del mod">
          <ac:chgData name="Ulrich Gnewuch" userId="e8a70c61da9d9d21" providerId="LiveId" clId="{27237EB1-1385-407A-A0F8-454AF8D054B4}" dt="2024-04-13T07:47:43.489" v="2430" actId="478"/>
          <ac:spMkLst>
            <pc:docMk/>
            <pc:sldMk cId="69984602" sldId="3432"/>
            <ac:spMk id="8" creationId="{01F94C11-DA3C-90C5-B97C-6D409C06BDA3}"/>
          </ac:spMkLst>
        </pc:spChg>
        <pc:spChg chg="add del mod">
          <ac:chgData name="Ulrich Gnewuch" userId="e8a70c61da9d9d21" providerId="LiveId" clId="{27237EB1-1385-407A-A0F8-454AF8D054B4}" dt="2024-04-13T07:47:43.489" v="2430" actId="478"/>
          <ac:spMkLst>
            <pc:docMk/>
            <pc:sldMk cId="69984602" sldId="3432"/>
            <ac:spMk id="9" creationId="{3FF215E0-8ECA-C5AC-7519-D97C3EA2A362}"/>
          </ac:spMkLst>
        </pc:spChg>
        <pc:spChg chg="add mod">
          <ac:chgData name="Ulrich Gnewuch" userId="e8a70c61da9d9d21" providerId="LiveId" clId="{27237EB1-1385-407A-A0F8-454AF8D054B4}" dt="2024-04-13T07:48:44.136" v="2479" actId="12789"/>
          <ac:spMkLst>
            <pc:docMk/>
            <pc:sldMk cId="69984602" sldId="3432"/>
            <ac:spMk id="10" creationId="{14734052-760B-E24C-5AAE-5F8E8242B4AA}"/>
          </ac:spMkLst>
        </pc:spChg>
        <pc:spChg chg="add mod">
          <ac:chgData name="Ulrich Gnewuch" userId="e8a70c61da9d9d21" providerId="LiveId" clId="{27237EB1-1385-407A-A0F8-454AF8D054B4}" dt="2024-04-13T07:48:50.178" v="2480" actId="12789"/>
          <ac:spMkLst>
            <pc:docMk/>
            <pc:sldMk cId="69984602" sldId="3432"/>
            <ac:spMk id="12" creationId="{59F8139C-42D6-495E-B9F5-DE882DE22BC3}"/>
          </ac:spMkLst>
        </pc:spChg>
        <pc:spChg chg="add mod">
          <ac:chgData name="Ulrich Gnewuch" userId="e8a70c61da9d9d21" providerId="LiveId" clId="{27237EB1-1385-407A-A0F8-454AF8D054B4}" dt="2024-04-13T07:48:50.178" v="2480" actId="12789"/>
          <ac:spMkLst>
            <pc:docMk/>
            <pc:sldMk cId="69984602" sldId="3432"/>
            <ac:spMk id="13" creationId="{AC73EF63-0741-45B3-B4CB-6493A0B57B6F}"/>
          </ac:spMkLst>
        </pc:spChg>
        <pc:spChg chg="add del mod">
          <ac:chgData name="Ulrich Gnewuch" userId="e8a70c61da9d9d21" providerId="LiveId" clId="{27237EB1-1385-407A-A0F8-454AF8D054B4}" dt="2024-04-13T07:47:44.138" v="2431" actId="478"/>
          <ac:spMkLst>
            <pc:docMk/>
            <pc:sldMk cId="69984602" sldId="3432"/>
            <ac:spMk id="19" creationId="{5FF2D8DA-8751-5BF0-3566-68590AE143AC}"/>
          </ac:spMkLst>
        </pc:spChg>
        <pc:picChg chg="add del mod">
          <ac:chgData name="Ulrich Gnewuch" userId="e8a70c61da9d9d21" providerId="LiveId" clId="{27237EB1-1385-407A-A0F8-454AF8D054B4}" dt="2024-04-13T07:47:43.489" v="2430" actId="478"/>
          <ac:picMkLst>
            <pc:docMk/>
            <pc:sldMk cId="69984602" sldId="3432"/>
            <ac:picMk id="11" creationId="{6CFB5513-F4A9-7AF1-B207-B9BCF0E8C62D}"/>
          </ac:picMkLst>
        </pc:picChg>
        <pc:picChg chg="add mod">
          <ac:chgData name="Ulrich Gnewuch" userId="e8a70c61da9d9d21" providerId="LiveId" clId="{27237EB1-1385-407A-A0F8-454AF8D054B4}" dt="2024-04-13T07:48:44.136" v="2479" actId="12789"/>
          <ac:picMkLst>
            <pc:docMk/>
            <pc:sldMk cId="69984602" sldId="3432"/>
            <ac:picMk id="14" creationId="{36E998BE-C678-E69E-AF03-269741322F6C}"/>
          </ac:picMkLst>
        </pc:picChg>
        <pc:picChg chg="add del mod">
          <ac:chgData name="Ulrich Gnewuch" userId="e8a70c61da9d9d21" providerId="LiveId" clId="{27237EB1-1385-407A-A0F8-454AF8D054B4}" dt="2024-04-13T07:47:43.489" v="2430" actId="478"/>
          <ac:picMkLst>
            <pc:docMk/>
            <pc:sldMk cId="69984602" sldId="3432"/>
            <ac:picMk id="15" creationId="{7FA5910F-D183-8E18-5B87-38B13A676147}"/>
          </ac:picMkLst>
        </pc:picChg>
        <pc:picChg chg="add mod">
          <ac:chgData name="Ulrich Gnewuch" userId="e8a70c61da9d9d21" providerId="LiveId" clId="{27237EB1-1385-407A-A0F8-454AF8D054B4}" dt="2024-04-13T07:48:50.178" v="2480" actId="12789"/>
          <ac:picMkLst>
            <pc:docMk/>
            <pc:sldMk cId="69984602" sldId="3432"/>
            <ac:picMk id="16" creationId="{2A227DEA-9761-A8D0-DD43-26F0BB8E0D3A}"/>
          </ac:picMkLst>
        </pc:picChg>
        <pc:picChg chg="add mod">
          <ac:chgData name="Ulrich Gnewuch" userId="e8a70c61da9d9d21" providerId="LiveId" clId="{27237EB1-1385-407A-A0F8-454AF8D054B4}" dt="2024-04-13T07:48:50.178" v="2480" actId="12789"/>
          <ac:picMkLst>
            <pc:docMk/>
            <pc:sldMk cId="69984602" sldId="3432"/>
            <ac:picMk id="17" creationId="{AF8C3513-8E62-040F-7B27-A04E250FBDD8}"/>
          </ac:picMkLst>
        </pc:picChg>
        <pc:picChg chg="add mod">
          <ac:chgData name="Ulrich Gnewuch" userId="e8a70c61da9d9d21" providerId="LiveId" clId="{27237EB1-1385-407A-A0F8-454AF8D054B4}" dt="2024-04-13T07:48:44.136" v="2479" actId="12789"/>
          <ac:picMkLst>
            <pc:docMk/>
            <pc:sldMk cId="69984602" sldId="3432"/>
            <ac:picMk id="18" creationId="{87D16336-3C80-767E-AD4A-D692E476D359}"/>
          </ac:picMkLst>
        </pc:picChg>
      </pc:sldChg>
      <pc:sldChg chg="addSp delSp modSp new mod">
        <pc:chgData name="Ulrich Gnewuch" userId="e8a70c61da9d9d21" providerId="LiveId" clId="{27237EB1-1385-407A-A0F8-454AF8D054B4}" dt="2024-04-04T16:20:34.724" v="1255"/>
        <pc:sldMkLst>
          <pc:docMk/>
          <pc:sldMk cId="2446124094" sldId="3433"/>
        </pc:sldMkLst>
        <pc:spChg chg="del">
          <ac:chgData name="Ulrich Gnewuch" userId="e8a70c61da9d9d21" providerId="LiveId" clId="{27237EB1-1385-407A-A0F8-454AF8D054B4}" dt="2024-04-04T16:20:30.964" v="1254" actId="478"/>
          <ac:spMkLst>
            <pc:docMk/>
            <pc:sldMk cId="2446124094" sldId="3433"/>
            <ac:spMk id="2" creationId="{03FE2AD6-0B37-59CE-641A-190AF6FF8AB5}"/>
          </ac:spMkLst>
        </pc:spChg>
        <pc:spChg chg="mod">
          <ac:chgData name="Ulrich Gnewuch" userId="e8a70c61da9d9d21" providerId="LiveId" clId="{27237EB1-1385-407A-A0F8-454AF8D054B4}" dt="2024-04-04T16:20:34.724" v="1255"/>
          <ac:spMkLst>
            <pc:docMk/>
            <pc:sldMk cId="2446124094" sldId="3433"/>
            <ac:spMk id="6" creationId="{7673DCED-5433-C5E9-C2E2-3D95A4D4B00E}"/>
          </ac:spMkLst>
        </pc:spChg>
        <pc:spChg chg="add mod">
          <ac:chgData name="Ulrich Gnewuch" userId="e8a70c61da9d9d21" providerId="LiveId" clId="{27237EB1-1385-407A-A0F8-454AF8D054B4}" dt="2024-04-04T16:20:28.494" v="1253"/>
          <ac:spMkLst>
            <pc:docMk/>
            <pc:sldMk cId="2446124094" sldId="3433"/>
            <ac:spMk id="7" creationId="{63C9A2A2-5F0C-E525-E6B1-5FCDFFB7F2D3}"/>
          </ac:spMkLst>
        </pc:spChg>
        <pc:spChg chg="mod">
          <ac:chgData name="Ulrich Gnewuch" userId="e8a70c61da9d9d21" providerId="LiveId" clId="{27237EB1-1385-407A-A0F8-454AF8D054B4}" dt="2024-04-04T16:20:28.494" v="1253"/>
          <ac:spMkLst>
            <pc:docMk/>
            <pc:sldMk cId="2446124094" sldId="3433"/>
            <ac:spMk id="12" creationId="{148A5E05-CC09-D05D-F70C-24B67FC5A7FB}"/>
          </ac:spMkLst>
        </pc:spChg>
        <pc:spChg chg="mod">
          <ac:chgData name="Ulrich Gnewuch" userId="e8a70c61da9d9d21" providerId="LiveId" clId="{27237EB1-1385-407A-A0F8-454AF8D054B4}" dt="2024-04-04T16:20:28.494" v="1253"/>
          <ac:spMkLst>
            <pc:docMk/>
            <pc:sldMk cId="2446124094" sldId="3433"/>
            <ac:spMk id="15" creationId="{02AEF606-AA2A-38B4-102E-B0B9291772A6}"/>
          </ac:spMkLst>
        </pc:spChg>
        <pc:grpChg chg="add mod">
          <ac:chgData name="Ulrich Gnewuch" userId="e8a70c61da9d9d21" providerId="LiveId" clId="{27237EB1-1385-407A-A0F8-454AF8D054B4}" dt="2024-04-04T16:20:28.494" v="1253"/>
          <ac:grpSpMkLst>
            <pc:docMk/>
            <pc:sldMk cId="2446124094" sldId="3433"/>
            <ac:grpSpMk id="10" creationId="{A24BD97D-43A3-2457-DE8F-FD5484A0A9C2}"/>
          </ac:grpSpMkLst>
        </pc:grpChg>
        <pc:grpChg chg="add mod">
          <ac:chgData name="Ulrich Gnewuch" userId="e8a70c61da9d9d21" providerId="LiveId" clId="{27237EB1-1385-407A-A0F8-454AF8D054B4}" dt="2024-04-04T16:20:28.494" v="1253"/>
          <ac:grpSpMkLst>
            <pc:docMk/>
            <pc:sldMk cId="2446124094" sldId="3433"/>
            <ac:grpSpMk id="13" creationId="{EBC8EE6C-A27C-F34A-6796-6C8830A1DAF4}"/>
          </ac:grpSpMkLst>
        </pc:grpChg>
        <pc:picChg chg="mod">
          <ac:chgData name="Ulrich Gnewuch" userId="e8a70c61da9d9d21" providerId="LiveId" clId="{27237EB1-1385-407A-A0F8-454AF8D054B4}" dt="2024-04-04T16:20:28.494" v="1253"/>
          <ac:picMkLst>
            <pc:docMk/>
            <pc:sldMk cId="2446124094" sldId="3433"/>
            <ac:picMk id="11" creationId="{847287F1-4256-C3C7-670F-EBA368178C24}"/>
          </ac:picMkLst>
        </pc:picChg>
        <pc:picChg chg="mod">
          <ac:chgData name="Ulrich Gnewuch" userId="e8a70c61da9d9d21" providerId="LiveId" clId="{27237EB1-1385-407A-A0F8-454AF8D054B4}" dt="2024-04-04T16:20:28.494" v="1253"/>
          <ac:picMkLst>
            <pc:docMk/>
            <pc:sldMk cId="2446124094" sldId="3433"/>
            <ac:picMk id="14" creationId="{5A459961-48E9-FF80-CAB9-A489AADE43A6}"/>
          </ac:picMkLst>
        </pc:picChg>
      </pc:sldChg>
      <pc:sldChg chg="new del">
        <pc:chgData name="Ulrich Gnewuch" userId="e8a70c61da9d9d21" providerId="LiveId" clId="{27237EB1-1385-407A-A0F8-454AF8D054B4}" dt="2024-04-04T16:21:34.544" v="1271" actId="47"/>
        <pc:sldMkLst>
          <pc:docMk/>
          <pc:sldMk cId="1410925068" sldId="3434"/>
        </pc:sldMkLst>
      </pc:sldChg>
      <pc:sldChg chg="addSp delSp modSp new mod ord">
        <pc:chgData name="Ulrich Gnewuch" userId="e8a70c61da9d9d21" providerId="LiveId" clId="{27237EB1-1385-407A-A0F8-454AF8D054B4}" dt="2024-04-14T11:34:54.475" v="4368" actId="207"/>
        <pc:sldMkLst>
          <pc:docMk/>
          <pc:sldMk cId="592919060" sldId="3435"/>
        </pc:sldMkLst>
        <pc:spChg chg="del">
          <ac:chgData name="Ulrich Gnewuch" userId="e8a70c61da9d9d21" providerId="LiveId" clId="{27237EB1-1385-407A-A0F8-454AF8D054B4}" dt="2024-04-04T16:21:03.985" v="1262" actId="478"/>
          <ac:spMkLst>
            <pc:docMk/>
            <pc:sldMk cId="592919060" sldId="3435"/>
            <ac:spMk id="2" creationId="{17862FEC-10B4-5B8E-6D48-E077E51830C3}"/>
          </ac:spMkLst>
        </pc:spChg>
        <pc:spChg chg="mod">
          <ac:chgData name="Ulrich Gnewuch" userId="e8a70c61da9d9d21" providerId="LiveId" clId="{27237EB1-1385-407A-A0F8-454AF8D054B4}" dt="2024-04-04T16:20:57.242" v="1261"/>
          <ac:spMkLst>
            <pc:docMk/>
            <pc:sldMk cId="592919060" sldId="3435"/>
            <ac:spMk id="6" creationId="{DA4A2304-7314-9E8A-BF1D-8F77547FD3EF}"/>
          </ac:spMkLst>
        </pc:spChg>
        <pc:spChg chg="add mod">
          <ac:chgData name="Ulrich Gnewuch" userId="e8a70c61da9d9d21" providerId="LiveId" clId="{27237EB1-1385-407A-A0F8-454AF8D054B4}" dt="2024-04-14T11:34:54.475" v="4368" actId="207"/>
          <ac:spMkLst>
            <pc:docMk/>
            <pc:sldMk cId="592919060" sldId="3435"/>
            <ac:spMk id="7" creationId="{DF472605-D20D-AA31-370C-0BD68001DF0C}"/>
          </ac:spMkLst>
        </pc:spChg>
        <pc:spChg chg="add del mod">
          <ac:chgData name="Ulrich Gnewuch" userId="e8a70c61da9d9d21" providerId="LiveId" clId="{27237EB1-1385-407A-A0F8-454AF8D054B4}" dt="2024-04-13T08:17:22.548" v="3373" actId="478"/>
          <ac:spMkLst>
            <pc:docMk/>
            <pc:sldMk cId="592919060" sldId="3435"/>
            <ac:spMk id="11" creationId="{57BE27EE-220C-C3ED-293C-58D67F217B95}"/>
          </ac:spMkLst>
        </pc:spChg>
        <pc:spChg chg="add mod">
          <ac:chgData name="Ulrich Gnewuch" userId="e8a70c61da9d9d21" providerId="LiveId" clId="{27237EB1-1385-407A-A0F8-454AF8D054B4}" dt="2024-04-14T11:34:54.475" v="4368" actId="207"/>
          <ac:spMkLst>
            <pc:docMk/>
            <pc:sldMk cId="592919060" sldId="3435"/>
            <ac:spMk id="15" creationId="{E4AC2E0E-56B1-3518-5D11-C137AA7ACEE3}"/>
          </ac:spMkLst>
        </pc:spChg>
        <pc:picChg chg="add del mod">
          <ac:chgData name="Ulrich Gnewuch" userId="e8a70c61da9d9d21" providerId="LiveId" clId="{27237EB1-1385-407A-A0F8-454AF8D054B4}" dt="2024-04-13T08:18:50.987" v="3396" actId="478"/>
          <ac:picMkLst>
            <pc:docMk/>
            <pc:sldMk cId="592919060" sldId="3435"/>
            <ac:picMk id="8" creationId="{EC960564-F452-0153-6768-4469BBD37E8D}"/>
          </ac:picMkLst>
        </pc:picChg>
        <pc:picChg chg="add del mod">
          <ac:chgData name="Ulrich Gnewuch" userId="e8a70c61da9d9d21" providerId="LiveId" clId="{27237EB1-1385-407A-A0F8-454AF8D054B4}" dt="2024-04-13T08:18:42.499" v="3388" actId="478"/>
          <ac:picMkLst>
            <pc:docMk/>
            <pc:sldMk cId="592919060" sldId="3435"/>
            <ac:picMk id="9" creationId="{B0A91F7A-BBA9-E411-6A09-199B27676EFA}"/>
          </ac:picMkLst>
        </pc:picChg>
        <pc:picChg chg="add del mod">
          <ac:chgData name="Ulrich Gnewuch" userId="e8a70c61da9d9d21" providerId="LiveId" clId="{27237EB1-1385-407A-A0F8-454AF8D054B4}" dt="2024-04-13T08:18:50.987" v="3396" actId="478"/>
          <ac:picMkLst>
            <pc:docMk/>
            <pc:sldMk cId="592919060" sldId="3435"/>
            <ac:picMk id="10" creationId="{B399D311-C899-8B25-E72F-D445C08F37A3}"/>
          </ac:picMkLst>
        </pc:picChg>
        <pc:picChg chg="add mod">
          <ac:chgData name="Ulrich Gnewuch" userId="e8a70c61da9d9d21" providerId="LiveId" clId="{27237EB1-1385-407A-A0F8-454AF8D054B4}" dt="2024-04-13T08:20:56.252" v="3430" actId="1076"/>
          <ac:picMkLst>
            <pc:docMk/>
            <pc:sldMk cId="592919060" sldId="3435"/>
            <ac:picMk id="12" creationId="{3B25A888-7BFC-A131-8A60-091EA4450992}"/>
          </ac:picMkLst>
        </pc:picChg>
        <pc:picChg chg="add mod">
          <ac:chgData name="Ulrich Gnewuch" userId="e8a70c61da9d9d21" providerId="LiveId" clId="{27237EB1-1385-407A-A0F8-454AF8D054B4}" dt="2024-04-13T08:20:56.252" v="3430" actId="1076"/>
          <ac:picMkLst>
            <pc:docMk/>
            <pc:sldMk cId="592919060" sldId="3435"/>
            <ac:picMk id="14" creationId="{06997158-B654-6DE7-F769-008CA0DB103C}"/>
          </ac:picMkLst>
        </pc:picChg>
      </pc:sldChg>
      <pc:sldChg chg="addSp delSp modSp new mod">
        <pc:chgData name="Ulrich Gnewuch" userId="e8a70c61da9d9d21" providerId="LiveId" clId="{27237EB1-1385-407A-A0F8-454AF8D054B4}" dt="2024-04-13T08:22:44.019" v="3449" actId="1036"/>
        <pc:sldMkLst>
          <pc:docMk/>
          <pc:sldMk cId="792704018" sldId="3436"/>
        </pc:sldMkLst>
        <pc:spChg chg="del">
          <ac:chgData name="Ulrich Gnewuch" userId="e8a70c61da9d9d21" providerId="LiveId" clId="{27237EB1-1385-407A-A0F8-454AF8D054B4}" dt="2024-04-04T16:21:20.622" v="1267" actId="478"/>
          <ac:spMkLst>
            <pc:docMk/>
            <pc:sldMk cId="792704018" sldId="3436"/>
            <ac:spMk id="2" creationId="{0772E7FF-51E9-3EF7-6C0B-63C5F1841C14}"/>
          </ac:spMkLst>
        </pc:spChg>
        <pc:spChg chg="mod">
          <ac:chgData name="Ulrich Gnewuch" userId="e8a70c61da9d9d21" providerId="LiveId" clId="{27237EB1-1385-407A-A0F8-454AF8D054B4}" dt="2024-04-04T16:21:23.782" v="1269"/>
          <ac:spMkLst>
            <pc:docMk/>
            <pc:sldMk cId="792704018" sldId="3436"/>
            <ac:spMk id="6" creationId="{CD0DFC68-B6C6-9685-188B-74670637AA62}"/>
          </ac:spMkLst>
        </pc:spChg>
        <pc:spChg chg="add mod">
          <ac:chgData name="Ulrich Gnewuch" userId="e8a70c61da9d9d21" providerId="LiveId" clId="{27237EB1-1385-407A-A0F8-454AF8D054B4}" dt="2024-04-13T08:22:40.314" v="3446" actId="1076"/>
          <ac:spMkLst>
            <pc:docMk/>
            <pc:sldMk cId="792704018" sldId="3436"/>
            <ac:spMk id="8" creationId="{934F1955-E434-F8DC-F04C-D884E696EB3A}"/>
          </ac:spMkLst>
        </pc:spChg>
        <pc:spChg chg="add del mod">
          <ac:chgData name="Ulrich Gnewuch" userId="e8a70c61da9d9d21" providerId="LiveId" clId="{27237EB1-1385-407A-A0F8-454AF8D054B4}" dt="2024-04-13T08:20:59.573" v="3431" actId="478"/>
          <ac:spMkLst>
            <pc:docMk/>
            <pc:sldMk cId="792704018" sldId="3436"/>
            <ac:spMk id="9" creationId="{454EB6D5-ED78-EFF0-C7A6-C84AAC47841E}"/>
          </ac:spMkLst>
        </pc:spChg>
        <pc:picChg chg="add del mod">
          <ac:chgData name="Ulrich Gnewuch" userId="e8a70c61da9d9d21" providerId="LiveId" clId="{27237EB1-1385-407A-A0F8-454AF8D054B4}" dt="2024-04-13T08:21:44.603" v="3432" actId="478"/>
          <ac:picMkLst>
            <pc:docMk/>
            <pc:sldMk cId="792704018" sldId="3436"/>
            <ac:picMk id="7" creationId="{A2519425-E9B3-4641-B945-2AA9EE201D6E}"/>
          </ac:picMkLst>
        </pc:picChg>
        <pc:picChg chg="add mod">
          <ac:chgData name="Ulrich Gnewuch" userId="e8a70c61da9d9d21" providerId="LiveId" clId="{27237EB1-1385-407A-A0F8-454AF8D054B4}" dt="2024-04-13T08:22:44.019" v="3449" actId="1036"/>
          <ac:picMkLst>
            <pc:docMk/>
            <pc:sldMk cId="792704018" sldId="3436"/>
            <ac:picMk id="10" creationId="{68AC0B7C-691D-ADD8-B638-678E60D37E5E}"/>
          </ac:picMkLst>
        </pc:picChg>
        <pc:picChg chg="add mod">
          <ac:chgData name="Ulrich Gnewuch" userId="e8a70c61da9d9d21" providerId="LiveId" clId="{27237EB1-1385-407A-A0F8-454AF8D054B4}" dt="2024-04-13T08:22:44.019" v="3449" actId="1036"/>
          <ac:picMkLst>
            <pc:docMk/>
            <pc:sldMk cId="792704018" sldId="3436"/>
            <ac:picMk id="12" creationId="{8C127C86-9501-B306-7D34-D5870D14CBF6}"/>
          </ac:picMkLst>
        </pc:picChg>
      </pc:sldChg>
      <pc:sldChg chg="addSp delSp modSp new del mod">
        <pc:chgData name="Ulrich Gnewuch" userId="e8a70c61da9d9d21" providerId="LiveId" clId="{27237EB1-1385-407A-A0F8-454AF8D054B4}" dt="2024-04-13T07:50:53.551" v="2557" actId="47"/>
        <pc:sldMkLst>
          <pc:docMk/>
          <pc:sldMk cId="1109641719" sldId="3437"/>
        </pc:sldMkLst>
        <pc:spChg chg="del">
          <ac:chgData name="Ulrich Gnewuch" userId="e8a70c61da9d9d21" providerId="LiveId" clId="{27237EB1-1385-407A-A0F8-454AF8D054B4}" dt="2024-04-04T16:21:48.638" v="1273" actId="478"/>
          <ac:spMkLst>
            <pc:docMk/>
            <pc:sldMk cId="1109641719" sldId="3437"/>
            <ac:spMk id="2" creationId="{EB7E955E-24D7-9382-1750-117B84B368C6}"/>
          </ac:spMkLst>
        </pc:spChg>
        <pc:spChg chg="mod">
          <ac:chgData name="Ulrich Gnewuch" userId="e8a70c61da9d9d21" providerId="LiveId" clId="{27237EB1-1385-407A-A0F8-454AF8D054B4}" dt="2024-04-13T07:49:27.681" v="2485" actId="20577"/>
          <ac:spMkLst>
            <pc:docMk/>
            <pc:sldMk cId="1109641719" sldId="3437"/>
            <ac:spMk id="6" creationId="{B6B58105-25FB-650B-D12F-81582A953EFC}"/>
          </ac:spMkLst>
        </pc:spChg>
        <pc:spChg chg="add mod">
          <ac:chgData name="Ulrich Gnewuch" userId="e8a70c61da9d9d21" providerId="LiveId" clId="{27237EB1-1385-407A-A0F8-454AF8D054B4}" dt="2024-04-13T07:49:37.088" v="2499" actId="20577"/>
          <ac:spMkLst>
            <pc:docMk/>
            <pc:sldMk cId="1109641719" sldId="3437"/>
            <ac:spMk id="7" creationId="{5D02E1CF-8376-7839-87E5-16452A210D84}"/>
          </ac:spMkLst>
        </pc:spChg>
        <pc:spChg chg="add del mod">
          <ac:chgData name="Ulrich Gnewuch" userId="e8a70c61da9d9d21" providerId="LiveId" clId="{27237EB1-1385-407A-A0F8-454AF8D054B4}" dt="2024-04-13T07:49:29.553" v="2487" actId="478"/>
          <ac:spMkLst>
            <pc:docMk/>
            <pc:sldMk cId="1109641719" sldId="3437"/>
            <ac:spMk id="8" creationId="{51A81B68-5EAA-13AB-34F8-0FD0EEC7266D}"/>
          </ac:spMkLst>
        </pc:spChg>
      </pc:sldChg>
      <pc:sldChg chg="addSp delSp modSp new mod">
        <pc:chgData name="Ulrich Gnewuch" userId="e8a70c61da9d9d21" providerId="LiveId" clId="{27237EB1-1385-407A-A0F8-454AF8D054B4}" dt="2024-04-13T07:51:47.222" v="2560" actId="404"/>
        <pc:sldMkLst>
          <pc:docMk/>
          <pc:sldMk cId="4170220598" sldId="3438"/>
        </pc:sldMkLst>
        <pc:spChg chg="del">
          <ac:chgData name="Ulrich Gnewuch" userId="e8a70c61da9d9d21" providerId="LiveId" clId="{27237EB1-1385-407A-A0F8-454AF8D054B4}" dt="2024-04-04T16:22:09.884" v="1277" actId="478"/>
          <ac:spMkLst>
            <pc:docMk/>
            <pc:sldMk cId="4170220598" sldId="3438"/>
            <ac:spMk id="2" creationId="{E0336696-20FA-E713-2622-0478C8A3F0AE}"/>
          </ac:spMkLst>
        </pc:spChg>
        <pc:spChg chg="mod">
          <ac:chgData name="Ulrich Gnewuch" userId="e8a70c61da9d9d21" providerId="LiveId" clId="{27237EB1-1385-407A-A0F8-454AF8D054B4}" dt="2024-04-04T16:22:44.393" v="1286"/>
          <ac:spMkLst>
            <pc:docMk/>
            <pc:sldMk cId="4170220598" sldId="3438"/>
            <ac:spMk id="6" creationId="{B2E7959E-A426-4263-9B07-A6034F3883D1}"/>
          </ac:spMkLst>
        </pc:spChg>
        <pc:graphicFrameChg chg="add mod modGraphic">
          <ac:chgData name="Ulrich Gnewuch" userId="e8a70c61da9d9d21" providerId="LiveId" clId="{27237EB1-1385-407A-A0F8-454AF8D054B4}" dt="2024-04-13T07:51:47.222" v="2560" actId="404"/>
          <ac:graphicFrameMkLst>
            <pc:docMk/>
            <pc:sldMk cId="4170220598" sldId="3438"/>
            <ac:graphicFrameMk id="7" creationId="{F8AC6532-535C-B323-519B-8BCC0DB69E14}"/>
          </ac:graphicFrameMkLst>
        </pc:graphicFrameChg>
      </pc:sldChg>
      <pc:sldChg chg="modSp new del mod">
        <pc:chgData name="Ulrich Gnewuch" userId="e8a70c61da9d9d21" providerId="LiveId" clId="{27237EB1-1385-407A-A0F8-454AF8D054B4}" dt="2024-04-13T07:02:19.152" v="1423" actId="47"/>
        <pc:sldMkLst>
          <pc:docMk/>
          <pc:sldMk cId="3335248001" sldId="3439"/>
        </pc:sldMkLst>
        <pc:spChg chg="mod">
          <ac:chgData name="Ulrich Gnewuch" userId="e8a70c61da9d9d21" providerId="LiveId" clId="{27237EB1-1385-407A-A0F8-454AF8D054B4}" dt="2024-04-13T06:59:27.170" v="1352" actId="20577"/>
          <ac:spMkLst>
            <pc:docMk/>
            <pc:sldMk cId="3335248001" sldId="3439"/>
            <ac:spMk id="6" creationId="{F1964FAE-C8C5-EA46-8B64-0CB565BDC5B8}"/>
          </ac:spMkLst>
        </pc:spChg>
      </pc:sldChg>
      <pc:sldChg chg="addSp delSp modSp add mod">
        <pc:chgData name="Ulrich Gnewuch" userId="e8a70c61da9d9d21" providerId="LiveId" clId="{27237EB1-1385-407A-A0F8-454AF8D054B4}" dt="2024-04-13T07:14:19.770" v="1638" actId="21"/>
        <pc:sldMkLst>
          <pc:docMk/>
          <pc:sldMk cId="4137346995" sldId="3439"/>
        </pc:sldMkLst>
        <pc:spChg chg="mod">
          <ac:chgData name="Ulrich Gnewuch" userId="e8a70c61da9d9d21" providerId="LiveId" clId="{27237EB1-1385-407A-A0F8-454AF8D054B4}" dt="2024-04-13T07:06:03.892" v="1536" actId="20577"/>
          <ac:spMkLst>
            <pc:docMk/>
            <pc:sldMk cId="4137346995" sldId="3439"/>
            <ac:spMk id="8" creationId="{504C4155-962F-CCB6-B29C-CF7B426BE564}"/>
          </ac:spMkLst>
        </pc:spChg>
        <pc:spChg chg="add del mod">
          <ac:chgData name="Ulrich Gnewuch" userId="e8a70c61da9d9d21" providerId="LiveId" clId="{27237EB1-1385-407A-A0F8-454AF8D054B4}" dt="2024-04-13T07:14:19.770" v="1638" actId="21"/>
          <ac:spMkLst>
            <pc:docMk/>
            <pc:sldMk cId="4137346995" sldId="3439"/>
            <ac:spMk id="37" creationId="{BE44D065-3671-5721-8041-0A4741CEB9ED}"/>
          </ac:spMkLst>
        </pc:spChg>
      </pc:sldChg>
      <pc:sldChg chg="new del">
        <pc:chgData name="Ulrich Gnewuch" userId="e8a70c61da9d9d21" providerId="LiveId" clId="{27237EB1-1385-407A-A0F8-454AF8D054B4}" dt="2024-04-13T07:07:49.435" v="1539" actId="47"/>
        <pc:sldMkLst>
          <pc:docMk/>
          <pc:sldMk cId="3197552785" sldId="3440"/>
        </pc:sldMkLst>
      </pc:sldChg>
      <pc:sldChg chg="addSp delSp modSp add mod delAnim">
        <pc:chgData name="Ulrich Gnewuch" userId="e8a70c61da9d9d21" providerId="LiveId" clId="{27237EB1-1385-407A-A0F8-454AF8D054B4}" dt="2024-04-13T07:15:06.947" v="1662" actId="14100"/>
        <pc:sldMkLst>
          <pc:docMk/>
          <pc:sldMk cId="3076915630" sldId="3441"/>
        </pc:sldMkLst>
        <pc:spChg chg="add del mod">
          <ac:chgData name="Ulrich Gnewuch" userId="e8a70c61da9d9d21" providerId="LiveId" clId="{27237EB1-1385-407A-A0F8-454AF8D054B4}" dt="2024-04-13T07:08:14.352" v="1546" actId="21"/>
          <ac:spMkLst>
            <pc:docMk/>
            <pc:sldMk cId="3076915630" sldId="3441"/>
            <ac:spMk id="2" creationId="{D6143DAB-14F1-570B-2E05-05A1B8F80147}"/>
          </ac:spMkLst>
        </pc:spChg>
        <pc:spChg chg="mod">
          <ac:chgData name="Ulrich Gnewuch" userId="e8a70c61da9d9d21" providerId="LiveId" clId="{27237EB1-1385-407A-A0F8-454AF8D054B4}" dt="2024-04-13T07:12:39.421" v="1621" actId="14100"/>
          <ac:spMkLst>
            <pc:docMk/>
            <pc:sldMk cId="3076915630" sldId="3441"/>
            <ac:spMk id="6" creationId="{15001F95-25DF-84CE-7375-5CE9D00B0D4E}"/>
          </ac:spMkLst>
        </pc:spChg>
        <pc:spChg chg="del">
          <ac:chgData name="Ulrich Gnewuch" userId="e8a70c61da9d9d21" providerId="LiveId" clId="{27237EB1-1385-407A-A0F8-454AF8D054B4}" dt="2024-04-13T07:08:17.766" v="1547" actId="478"/>
          <ac:spMkLst>
            <pc:docMk/>
            <pc:sldMk cId="3076915630" sldId="3441"/>
            <ac:spMk id="29" creationId="{F38C5273-4B12-4969-738C-731A859D1CAA}"/>
          </ac:spMkLst>
        </pc:spChg>
        <pc:spChg chg="del">
          <ac:chgData name="Ulrich Gnewuch" userId="e8a70c61da9d9d21" providerId="LiveId" clId="{27237EB1-1385-407A-A0F8-454AF8D054B4}" dt="2024-04-13T07:08:17.766" v="1547" actId="478"/>
          <ac:spMkLst>
            <pc:docMk/>
            <pc:sldMk cId="3076915630" sldId="3441"/>
            <ac:spMk id="30" creationId="{4D22B4D8-27E6-3E74-D91F-9B0BCB9FAE60}"/>
          </ac:spMkLst>
        </pc:spChg>
        <pc:spChg chg="del">
          <ac:chgData name="Ulrich Gnewuch" userId="e8a70c61da9d9d21" providerId="LiveId" clId="{27237EB1-1385-407A-A0F8-454AF8D054B4}" dt="2024-04-13T07:08:17.766" v="1547" actId="478"/>
          <ac:spMkLst>
            <pc:docMk/>
            <pc:sldMk cId="3076915630" sldId="3441"/>
            <ac:spMk id="33" creationId="{7EB78C7D-185B-FAF4-B403-9253337350C8}"/>
          </ac:spMkLst>
        </pc:spChg>
        <pc:spChg chg="del">
          <ac:chgData name="Ulrich Gnewuch" userId="e8a70c61da9d9d21" providerId="LiveId" clId="{27237EB1-1385-407A-A0F8-454AF8D054B4}" dt="2024-04-13T07:08:17.766" v="1547" actId="478"/>
          <ac:spMkLst>
            <pc:docMk/>
            <pc:sldMk cId="3076915630" sldId="3441"/>
            <ac:spMk id="34" creationId="{4AA5FDD5-5FC4-FD84-5C32-7072DBCA984B}"/>
          </ac:spMkLst>
        </pc:spChg>
        <pc:spChg chg="add mod">
          <ac:chgData name="Ulrich Gnewuch" userId="e8a70c61da9d9d21" providerId="LiveId" clId="{27237EB1-1385-407A-A0F8-454AF8D054B4}" dt="2024-04-13T07:15:06.947" v="1662" actId="14100"/>
          <ac:spMkLst>
            <pc:docMk/>
            <pc:sldMk cId="3076915630" sldId="3441"/>
            <ac:spMk id="35" creationId="{D6143DAB-14F1-570B-2E05-05A1B8F80147}"/>
          </ac:spMkLst>
        </pc:spChg>
        <pc:spChg chg="add del mod">
          <ac:chgData name="Ulrich Gnewuch" userId="e8a70c61da9d9d21" providerId="LiveId" clId="{27237EB1-1385-407A-A0F8-454AF8D054B4}" dt="2024-04-13T07:14:00.111" v="1629" actId="21"/>
          <ac:spMkLst>
            <pc:docMk/>
            <pc:sldMk cId="3076915630" sldId="3441"/>
            <ac:spMk id="37" creationId="{BE44D065-3671-5721-8041-0A4741CEB9ED}"/>
          </ac:spMkLst>
        </pc:spChg>
        <pc:spChg chg="add mod">
          <ac:chgData name="Ulrich Gnewuch" userId="e8a70c61da9d9d21" providerId="LiveId" clId="{27237EB1-1385-407A-A0F8-454AF8D054B4}" dt="2024-04-13T07:15:03.606" v="1661" actId="1036"/>
          <ac:spMkLst>
            <pc:docMk/>
            <pc:sldMk cId="3076915630" sldId="3441"/>
            <ac:spMk id="38" creationId="{BE44D065-3671-5721-8041-0A4741CEB9ED}"/>
          </ac:spMkLst>
        </pc:spChg>
        <pc:picChg chg="del">
          <ac:chgData name="Ulrich Gnewuch" userId="e8a70c61da9d9d21" providerId="LiveId" clId="{27237EB1-1385-407A-A0F8-454AF8D054B4}" dt="2024-04-13T07:08:17.766" v="1547" actId="478"/>
          <ac:picMkLst>
            <pc:docMk/>
            <pc:sldMk cId="3076915630" sldId="3441"/>
            <ac:picMk id="31" creationId="{5B8ADA62-3F61-4AE5-D373-3C8AA5A1B9C5}"/>
          </ac:picMkLst>
        </pc:picChg>
        <pc:picChg chg="del">
          <ac:chgData name="Ulrich Gnewuch" userId="e8a70c61da9d9d21" providerId="LiveId" clId="{27237EB1-1385-407A-A0F8-454AF8D054B4}" dt="2024-04-13T07:08:17.766" v="1547" actId="478"/>
          <ac:picMkLst>
            <pc:docMk/>
            <pc:sldMk cId="3076915630" sldId="3441"/>
            <ac:picMk id="32" creationId="{25F20DD0-7D7C-4A4E-1373-C18145581E49}"/>
          </ac:picMkLst>
        </pc:picChg>
      </pc:sldChg>
      <pc:sldChg chg="modSp new del mod">
        <pc:chgData name="Ulrich Gnewuch" userId="e8a70c61da9d9d21" providerId="LiveId" clId="{27237EB1-1385-407A-A0F8-454AF8D054B4}" dt="2024-04-13T07:40:07.262" v="2345" actId="47"/>
        <pc:sldMkLst>
          <pc:docMk/>
          <pc:sldMk cId="1653372420" sldId="3442"/>
        </pc:sldMkLst>
        <pc:spChg chg="mod">
          <ac:chgData name="Ulrich Gnewuch" userId="e8a70c61da9d9d21" providerId="LiveId" clId="{27237EB1-1385-407A-A0F8-454AF8D054B4}" dt="2024-04-13T07:27:14.332" v="1948" actId="20577"/>
          <ac:spMkLst>
            <pc:docMk/>
            <pc:sldMk cId="1653372420" sldId="3442"/>
            <ac:spMk id="2" creationId="{D790FB7B-07D7-25E6-4E32-12A53B4AC2FA}"/>
          </ac:spMkLst>
        </pc:spChg>
      </pc:sldChg>
      <pc:sldChg chg="addSp delSp modSp new mod">
        <pc:chgData name="Ulrich Gnewuch" userId="e8a70c61da9d9d21" providerId="LiveId" clId="{27237EB1-1385-407A-A0F8-454AF8D054B4}" dt="2024-04-14T11:28:34.434" v="4278" actId="14100"/>
        <pc:sldMkLst>
          <pc:docMk/>
          <pc:sldMk cId="3228036215" sldId="3443"/>
        </pc:sldMkLst>
        <pc:spChg chg="del">
          <ac:chgData name="Ulrich Gnewuch" userId="e8a70c61da9d9d21" providerId="LiveId" clId="{27237EB1-1385-407A-A0F8-454AF8D054B4}" dt="2024-04-13T07:31:46.684" v="2164" actId="478"/>
          <ac:spMkLst>
            <pc:docMk/>
            <pc:sldMk cId="3228036215" sldId="3443"/>
            <ac:spMk id="2" creationId="{B17261F4-629F-CC9E-75AF-2672A778E1A6}"/>
          </ac:spMkLst>
        </pc:spChg>
        <pc:spChg chg="mod">
          <ac:chgData name="Ulrich Gnewuch" userId="e8a70c61da9d9d21" providerId="LiveId" clId="{27237EB1-1385-407A-A0F8-454AF8D054B4}" dt="2024-04-13T07:31:37.772" v="2162" actId="20577"/>
          <ac:spMkLst>
            <pc:docMk/>
            <pc:sldMk cId="3228036215" sldId="3443"/>
            <ac:spMk id="6" creationId="{DFB726BC-68A8-4D06-6D0E-55CD3CA4305D}"/>
          </ac:spMkLst>
        </pc:spChg>
        <pc:spChg chg="add mod">
          <ac:chgData name="Ulrich Gnewuch" userId="e8a70c61da9d9d21" providerId="LiveId" clId="{27237EB1-1385-407A-A0F8-454AF8D054B4}" dt="2024-04-13T07:31:20.073" v="2152"/>
          <ac:spMkLst>
            <pc:docMk/>
            <pc:sldMk cId="3228036215" sldId="3443"/>
            <ac:spMk id="7" creationId="{5066DCE0-10C1-618E-7019-5FCB3024BF7E}"/>
          </ac:spMkLst>
        </pc:spChg>
        <pc:spChg chg="add mod">
          <ac:chgData name="Ulrich Gnewuch" userId="e8a70c61da9d9d21" providerId="LiveId" clId="{27237EB1-1385-407A-A0F8-454AF8D054B4}" dt="2024-04-13T07:31:20.073" v="2152"/>
          <ac:spMkLst>
            <pc:docMk/>
            <pc:sldMk cId="3228036215" sldId="3443"/>
            <ac:spMk id="8" creationId="{34464201-F15D-41D5-25C8-C5FCD717AABD}"/>
          </ac:spMkLst>
        </pc:spChg>
        <pc:spChg chg="add mod">
          <ac:chgData name="Ulrich Gnewuch" userId="e8a70c61da9d9d21" providerId="LiveId" clId="{27237EB1-1385-407A-A0F8-454AF8D054B4}" dt="2024-04-13T07:31:20.073" v="2152"/>
          <ac:spMkLst>
            <pc:docMk/>
            <pc:sldMk cId="3228036215" sldId="3443"/>
            <ac:spMk id="9" creationId="{89CA5D26-4FE5-7979-76CF-A1EDC4FA9FCC}"/>
          </ac:spMkLst>
        </pc:spChg>
        <pc:spChg chg="add mod topLvl">
          <ac:chgData name="Ulrich Gnewuch" userId="e8a70c61da9d9d21" providerId="LiveId" clId="{27237EB1-1385-407A-A0F8-454AF8D054B4}" dt="2024-04-13T07:39:40.450" v="2343" actId="14100"/>
          <ac:spMkLst>
            <pc:docMk/>
            <pc:sldMk cId="3228036215" sldId="3443"/>
            <ac:spMk id="10" creationId="{74F4A16F-6848-9DF9-987C-C7F0DA32D5C0}"/>
          </ac:spMkLst>
        </pc:spChg>
        <pc:spChg chg="add mod topLvl">
          <ac:chgData name="Ulrich Gnewuch" userId="e8a70c61da9d9d21" providerId="LiveId" clId="{27237EB1-1385-407A-A0F8-454AF8D054B4}" dt="2024-04-14T11:28:34.434" v="4278" actId="14100"/>
          <ac:spMkLst>
            <pc:docMk/>
            <pc:sldMk cId="3228036215" sldId="3443"/>
            <ac:spMk id="11" creationId="{7428371F-0767-F330-B695-4237BE4D3E23}"/>
          </ac:spMkLst>
        </pc:spChg>
        <pc:spChg chg="add mod topLvl">
          <ac:chgData name="Ulrich Gnewuch" userId="e8a70c61da9d9d21" providerId="LiveId" clId="{27237EB1-1385-407A-A0F8-454AF8D054B4}" dt="2024-04-13T07:43:45.475" v="2385" actId="403"/>
          <ac:spMkLst>
            <pc:docMk/>
            <pc:sldMk cId="3228036215" sldId="3443"/>
            <ac:spMk id="12" creationId="{EF61A4F6-65C5-1D45-71BA-3AEC91620515}"/>
          </ac:spMkLst>
        </pc:spChg>
        <pc:grpChg chg="add del mod">
          <ac:chgData name="Ulrich Gnewuch" userId="e8a70c61da9d9d21" providerId="LiveId" clId="{27237EB1-1385-407A-A0F8-454AF8D054B4}" dt="2024-04-13T07:38:40.968" v="2328" actId="165"/>
          <ac:grpSpMkLst>
            <pc:docMk/>
            <pc:sldMk cId="3228036215" sldId="3443"/>
            <ac:grpSpMk id="13" creationId="{EC5D72A4-2EAE-3863-1924-F30B3090A85F}"/>
          </ac:grpSpMkLst>
        </pc:grpChg>
      </pc:sldChg>
      <pc:sldChg chg="addSp delSp modSp new mod modAnim">
        <pc:chgData name="Ulrich Gnewuch" userId="e8a70c61da9d9d21" providerId="LiveId" clId="{27237EB1-1385-407A-A0F8-454AF8D054B4}" dt="2024-04-14T11:30:53.989" v="4297"/>
        <pc:sldMkLst>
          <pc:docMk/>
          <pc:sldMk cId="2458132177" sldId="3444"/>
        </pc:sldMkLst>
        <pc:spChg chg="del">
          <ac:chgData name="Ulrich Gnewuch" userId="e8a70c61da9d9d21" providerId="LiveId" clId="{27237EB1-1385-407A-A0F8-454AF8D054B4}" dt="2024-04-13T08:25:11.301" v="3451" actId="478"/>
          <ac:spMkLst>
            <pc:docMk/>
            <pc:sldMk cId="2458132177" sldId="3444"/>
            <ac:spMk id="2" creationId="{17C33621-5643-5E84-4AD9-BE57ED324896}"/>
          </ac:spMkLst>
        </pc:spChg>
        <pc:spChg chg="add mod">
          <ac:chgData name="Ulrich Gnewuch" userId="e8a70c61da9d9d21" providerId="LiveId" clId="{27237EB1-1385-407A-A0F8-454AF8D054B4}" dt="2024-04-14T11:30:48.203" v="4296" actId="14100"/>
          <ac:spMkLst>
            <pc:docMk/>
            <pc:sldMk cId="2458132177" sldId="3444"/>
            <ac:spMk id="2" creationId="{868DD828-C942-959F-7936-7CD8F72D6A4E}"/>
          </ac:spMkLst>
        </pc:spChg>
        <pc:spChg chg="mod">
          <ac:chgData name="Ulrich Gnewuch" userId="e8a70c61da9d9d21" providerId="LiveId" clId="{27237EB1-1385-407A-A0F8-454AF8D054B4}" dt="2024-04-13T07:44:56.529" v="2392"/>
          <ac:spMkLst>
            <pc:docMk/>
            <pc:sldMk cId="2458132177" sldId="3444"/>
            <ac:spMk id="6" creationId="{31D02865-F711-0060-20A3-6B8D32CC71F6}"/>
          </ac:spMkLst>
        </pc:spChg>
        <pc:spChg chg="add del mod">
          <ac:chgData name="Ulrich Gnewuch" userId="e8a70c61da9d9d21" providerId="LiveId" clId="{27237EB1-1385-407A-A0F8-454AF8D054B4}" dt="2024-04-13T08:42:40.170" v="3928" actId="478"/>
          <ac:spMkLst>
            <pc:docMk/>
            <pc:sldMk cId="2458132177" sldId="3444"/>
            <ac:spMk id="7" creationId="{1F11147D-DF55-7B76-B82F-617CA6DABEC9}"/>
          </ac:spMkLst>
        </pc:spChg>
        <pc:spChg chg="mod topLvl">
          <ac:chgData name="Ulrich Gnewuch" userId="e8a70c61da9d9d21" providerId="LiveId" clId="{27237EB1-1385-407A-A0F8-454AF8D054B4}" dt="2024-04-13T08:27:03.756" v="3475" actId="465"/>
          <ac:spMkLst>
            <pc:docMk/>
            <pc:sldMk cId="2458132177" sldId="3444"/>
            <ac:spMk id="10" creationId="{DAEC4277-10FD-EA84-BF8A-8A9DBEF86D9B}"/>
          </ac:spMkLst>
        </pc:spChg>
        <pc:spChg chg="del mod topLvl">
          <ac:chgData name="Ulrich Gnewuch" userId="e8a70c61da9d9d21" providerId="LiveId" clId="{27237EB1-1385-407A-A0F8-454AF8D054B4}" dt="2024-04-13T08:25:36.052" v="3454" actId="478"/>
          <ac:spMkLst>
            <pc:docMk/>
            <pc:sldMk cId="2458132177" sldId="3444"/>
            <ac:spMk id="11" creationId="{4B00A54D-11BB-F5DE-4381-8AA9706913B6}"/>
          </ac:spMkLst>
        </pc:spChg>
        <pc:spChg chg="del mod topLvl">
          <ac:chgData name="Ulrich Gnewuch" userId="e8a70c61da9d9d21" providerId="LiveId" clId="{27237EB1-1385-407A-A0F8-454AF8D054B4}" dt="2024-04-13T08:25:36.052" v="3454" actId="478"/>
          <ac:spMkLst>
            <pc:docMk/>
            <pc:sldMk cId="2458132177" sldId="3444"/>
            <ac:spMk id="12" creationId="{D96E5716-7AC4-1EC1-8274-A3B5BE7686C5}"/>
          </ac:spMkLst>
        </pc:spChg>
        <pc:spChg chg="del mod topLvl">
          <ac:chgData name="Ulrich Gnewuch" userId="e8a70c61da9d9d21" providerId="LiveId" clId="{27237EB1-1385-407A-A0F8-454AF8D054B4}" dt="2024-04-13T08:25:36.052" v="3454" actId="478"/>
          <ac:spMkLst>
            <pc:docMk/>
            <pc:sldMk cId="2458132177" sldId="3444"/>
            <ac:spMk id="13" creationId="{799BCAD7-9C45-607C-F848-99BD460A9952}"/>
          </ac:spMkLst>
        </pc:spChg>
        <pc:spChg chg="mod topLvl">
          <ac:chgData name="Ulrich Gnewuch" userId="e8a70c61da9d9d21" providerId="LiveId" clId="{27237EB1-1385-407A-A0F8-454AF8D054B4}" dt="2024-04-13T08:27:03.756" v="3475" actId="465"/>
          <ac:spMkLst>
            <pc:docMk/>
            <pc:sldMk cId="2458132177" sldId="3444"/>
            <ac:spMk id="15" creationId="{A1467501-9A14-A8DC-9235-CF149B94C682}"/>
          </ac:spMkLst>
        </pc:spChg>
        <pc:spChg chg="del mod topLvl">
          <ac:chgData name="Ulrich Gnewuch" userId="e8a70c61da9d9d21" providerId="LiveId" clId="{27237EB1-1385-407A-A0F8-454AF8D054B4}" dt="2024-04-13T08:25:36.052" v="3454" actId="478"/>
          <ac:spMkLst>
            <pc:docMk/>
            <pc:sldMk cId="2458132177" sldId="3444"/>
            <ac:spMk id="16" creationId="{6F6749F6-2C1D-70DF-F95A-8A5600D5F352}"/>
          </ac:spMkLst>
        </pc:spChg>
        <pc:spChg chg="del mod topLvl">
          <ac:chgData name="Ulrich Gnewuch" userId="e8a70c61da9d9d21" providerId="LiveId" clId="{27237EB1-1385-407A-A0F8-454AF8D054B4}" dt="2024-04-13T08:25:36.052" v="3454" actId="478"/>
          <ac:spMkLst>
            <pc:docMk/>
            <pc:sldMk cId="2458132177" sldId="3444"/>
            <ac:spMk id="17" creationId="{26CA6CF7-30FC-E722-D6EE-D76E10ECFC3C}"/>
          </ac:spMkLst>
        </pc:spChg>
        <pc:spChg chg="del mod topLvl">
          <ac:chgData name="Ulrich Gnewuch" userId="e8a70c61da9d9d21" providerId="LiveId" clId="{27237EB1-1385-407A-A0F8-454AF8D054B4}" dt="2024-04-13T08:25:36.052" v="3454" actId="478"/>
          <ac:spMkLst>
            <pc:docMk/>
            <pc:sldMk cId="2458132177" sldId="3444"/>
            <ac:spMk id="18" creationId="{824ACA99-14F8-F0F3-6DBE-44BFE444E432}"/>
          </ac:spMkLst>
        </pc:spChg>
        <pc:spChg chg="mod topLvl">
          <ac:chgData name="Ulrich Gnewuch" userId="e8a70c61da9d9d21" providerId="LiveId" clId="{27237EB1-1385-407A-A0F8-454AF8D054B4}" dt="2024-04-13T08:32:55.948" v="3791" actId="12789"/>
          <ac:spMkLst>
            <pc:docMk/>
            <pc:sldMk cId="2458132177" sldId="3444"/>
            <ac:spMk id="20" creationId="{3FDDC9BC-79DD-C97C-9E4B-E214F37C6473}"/>
          </ac:spMkLst>
        </pc:spChg>
        <pc:spChg chg="del mod topLvl">
          <ac:chgData name="Ulrich Gnewuch" userId="e8a70c61da9d9d21" providerId="LiveId" clId="{27237EB1-1385-407A-A0F8-454AF8D054B4}" dt="2024-04-13T08:25:36.052" v="3454" actId="478"/>
          <ac:spMkLst>
            <pc:docMk/>
            <pc:sldMk cId="2458132177" sldId="3444"/>
            <ac:spMk id="21" creationId="{D611AD9A-9651-3163-5567-73FF387D17E8}"/>
          </ac:spMkLst>
        </pc:spChg>
        <pc:spChg chg="del mod topLvl">
          <ac:chgData name="Ulrich Gnewuch" userId="e8a70c61da9d9d21" providerId="LiveId" clId="{27237EB1-1385-407A-A0F8-454AF8D054B4}" dt="2024-04-13T08:25:36.052" v="3454" actId="478"/>
          <ac:spMkLst>
            <pc:docMk/>
            <pc:sldMk cId="2458132177" sldId="3444"/>
            <ac:spMk id="22" creationId="{068B6B8B-4F00-CF05-EBD0-3327010C2078}"/>
          </ac:spMkLst>
        </pc:spChg>
        <pc:spChg chg="del mod topLvl">
          <ac:chgData name="Ulrich Gnewuch" userId="e8a70c61da9d9d21" providerId="LiveId" clId="{27237EB1-1385-407A-A0F8-454AF8D054B4}" dt="2024-04-13T08:25:36.052" v="3454" actId="478"/>
          <ac:spMkLst>
            <pc:docMk/>
            <pc:sldMk cId="2458132177" sldId="3444"/>
            <ac:spMk id="23" creationId="{78B7A8A3-3514-EF00-1E5B-00EBE0856184}"/>
          </ac:spMkLst>
        </pc:spChg>
        <pc:spChg chg="add mod">
          <ac:chgData name="Ulrich Gnewuch" userId="e8a70c61da9d9d21" providerId="LiveId" clId="{27237EB1-1385-407A-A0F8-454AF8D054B4}" dt="2024-04-13T08:27:00.062" v="3474" actId="12788"/>
          <ac:spMkLst>
            <pc:docMk/>
            <pc:sldMk cId="2458132177" sldId="3444"/>
            <ac:spMk id="24" creationId="{1D6E2AEB-EC85-F79D-337A-154E2D934D60}"/>
          </ac:spMkLst>
        </pc:spChg>
        <pc:spChg chg="add mod">
          <ac:chgData name="Ulrich Gnewuch" userId="e8a70c61da9d9d21" providerId="LiveId" clId="{27237EB1-1385-407A-A0F8-454AF8D054B4}" dt="2024-04-13T08:27:03.756" v="3475" actId="465"/>
          <ac:spMkLst>
            <pc:docMk/>
            <pc:sldMk cId="2458132177" sldId="3444"/>
            <ac:spMk id="25" creationId="{6D3C42FF-2905-5A0A-12A3-787011F3E4C6}"/>
          </ac:spMkLst>
        </pc:spChg>
        <pc:spChg chg="add mod">
          <ac:chgData name="Ulrich Gnewuch" userId="e8a70c61da9d9d21" providerId="LiveId" clId="{27237EB1-1385-407A-A0F8-454AF8D054B4}" dt="2024-04-13T08:27:03.756" v="3475" actId="465"/>
          <ac:spMkLst>
            <pc:docMk/>
            <pc:sldMk cId="2458132177" sldId="3444"/>
            <ac:spMk id="26" creationId="{BA821C7D-AA8A-E40D-350C-2AB9BD86E0CC}"/>
          </ac:spMkLst>
        </pc:spChg>
        <pc:spChg chg="add mod">
          <ac:chgData name="Ulrich Gnewuch" userId="e8a70c61da9d9d21" providerId="LiveId" clId="{27237EB1-1385-407A-A0F8-454AF8D054B4}" dt="2024-04-13T08:27:03.756" v="3475" actId="465"/>
          <ac:spMkLst>
            <pc:docMk/>
            <pc:sldMk cId="2458132177" sldId="3444"/>
            <ac:spMk id="27" creationId="{BB2460F1-0298-4FFB-EB99-6F9F1AF09C84}"/>
          </ac:spMkLst>
        </pc:spChg>
        <pc:spChg chg="add mod">
          <ac:chgData name="Ulrich Gnewuch" userId="e8a70c61da9d9d21" providerId="LiveId" clId="{27237EB1-1385-407A-A0F8-454AF8D054B4}" dt="2024-04-14T11:30:07.304" v="4291" actId="207"/>
          <ac:spMkLst>
            <pc:docMk/>
            <pc:sldMk cId="2458132177" sldId="3444"/>
            <ac:spMk id="28" creationId="{0E445CD3-85A2-A72B-1AD8-06D5052E59BD}"/>
          </ac:spMkLst>
        </pc:spChg>
        <pc:spChg chg="add mod">
          <ac:chgData name="Ulrich Gnewuch" userId="e8a70c61da9d9d21" providerId="LiveId" clId="{27237EB1-1385-407A-A0F8-454AF8D054B4}" dt="2024-04-14T11:30:07.304" v="4291" actId="207"/>
          <ac:spMkLst>
            <pc:docMk/>
            <pc:sldMk cId="2458132177" sldId="3444"/>
            <ac:spMk id="29" creationId="{5E5974DD-98F1-71E0-A465-D3ADA79F6CB1}"/>
          </ac:spMkLst>
        </pc:spChg>
        <pc:spChg chg="add mod">
          <ac:chgData name="Ulrich Gnewuch" userId="e8a70c61da9d9d21" providerId="LiveId" clId="{27237EB1-1385-407A-A0F8-454AF8D054B4}" dt="2024-04-14T11:30:07.304" v="4291" actId="207"/>
          <ac:spMkLst>
            <pc:docMk/>
            <pc:sldMk cId="2458132177" sldId="3444"/>
            <ac:spMk id="30" creationId="{B3361D12-4A7D-23EC-1C05-41FDA8A8BCB5}"/>
          </ac:spMkLst>
        </pc:spChg>
        <pc:spChg chg="add mod">
          <ac:chgData name="Ulrich Gnewuch" userId="e8a70c61da9d9d21" providerId="LiveId" clId="{27237EB1-1385-407A-A0F8-454AF8D054B4}" dt="2024-04-14T11:30:07.304" v="4291" actId="207"/>
          <ac:spMkLst>
            <pc:docMk/>
            <pc:sldMk cId="2458132177" sldId="3444"/>
            <ac:spMk id="31" creationId="{C52C4C7D-2BAC-D130-2F55-559788D870EF}"/>
          </ac:spMkLst>
        </pc:spChg>
        <pc:spChg chg="add del">
          <ac:chgData name="Ulrich Gnewuch" userId="e8a70c61da9d9d21" providerId="LiveId" clId="{27237EB1-1385-407A-A0F8-454AF8D054B4}" dt="2024-04-13T08:37:16.916" v="3827" actId="22"/>
          <ac:spMkLst>
            <pc:docMk/>
            <pc:sldMk cId="2458132177" sldId="3444"/>
            <ac:spMk id="45" creationId="{BD17F156-C714-85F2-9157-7BCB65D405EB}"/>
          </ac:spMkLst>
        </pc:spChg>
        <pc:spChg chg="add mod">
          <ac:chgData name="Ulrich Gnewuch" userId="e8a70c61da9d9d21" providerId="LiveId" clId="{27237EB1-1385-407A-A0F8-454AF8D054B4}" dt="2024-04-13T08:45:20.690" v="3933" actId="14100"/>
          <ac:spMkLst>
            <pc:docMk/>
            <pc:sldMk cId="2458132177" sldId="3444"/>
            <ac:spMk id="64" creationId="{311ABC42-7532-286E-3876-15A7165B94D0}"/>
          </ac:spMkLst>
        </pc:spChg>
        <pc:grpChg chg="add del mod">
          <ac:chgData name="Ulrich Gnewuch" userId="e8a70c61da9d9d21" providerId="LiveId" clId="{27237EB1-1385-407A-A0F8-454AF8D054B4}" dt="2024-04-13T08:25:33.699" v="3453" actId="165"/>
          <ac:grpSpMkLst>
            <pc:docMk/>
            <pc:sldMk cId="2458132177" sldId="3444"/>
            <ac:grpSpMk id="9" creationId="{C0ACCB6D-BBF7-2B8E-E844-ADFDE46790C8}"/>
          </ac:grpSpMkLst>
        </pc:grpChg>
        <pc:grpChg chg="add del mod">
          <ac:chgData name="Ulrich Gnewuch" userId="e8a70c61da9d9d21" providerId="LiveId" clId="{27237EB1-1385-407A-A0F8-454AF8D054B4}" dt="2024-04-13T08:25:33.699" v="3453" actId="165"/>
          <ac:grpSpMkLst>
            <pc:docMk/>
            <pc:sldMk cId="2458132177" sldId="3444"/>
            <ac:grpSpMk id="14" creationId="{5AEABFB0-17F6-7C38-A2F1-276127730D74}"/>
          </ac:grpSpMkLst>
        </pc:grpChg>
        <pc:grpChg chg="add del mod">
          <ac:chgData name="Ulrich Gnewuch" userId="e8a70c61da9d9d21" providerId="LiveId" clId="{27237EB1-1385-407A-A0F8-454AF8D054B4}" dt="2024-04-13T08:25:33.699" v="3453" actId="165"/>
          <ac:grpSpMkLst>
            <pc:docMk/>
            <pc:sldMk cId="2458132177" sldId="3444"/>
            <ac:grpSpMk id="19" creationId="{BF5696A8-8933-ACD5-A0EB-ED51953AAE23}"/>
          </ac:grpSpMkLst>
        </pc:grpChg>
        <pc:picChg chg="add del mod">
          <ac:chgData name="Ulrich Gnewuch" userId="e8a70c61da9d9d21" providerId="LiveId" clId="{27237EB1-1385-407A-A0F8-454AF8D054B4}" dt="2024-04-13T08:42:42.668" v="3929" actId="478"/>
          <ac:picMkLst>
            <pc:docMk/>
            <pc:sldMk cId="2458132177" sldId="3444"/>
            <ac:picMk id="8" creationId="{9CD7D9C7-1676-E3BA-24E2-271FB81842C2}"/>
          </ac:picMkLst>
        </pc:picChg>
        <pc:picChg chg="add del mod">
          <ac:chgData name="Ulrich Gnewuch" userId="e8a70c61da9d9d21" providerId="LiveId" clId="{27237EB1-1385-407A-A0F8-454AF8D054B4}" dt="2024-04-13T08:39:46.476" v="3865" actId="478"/>
          <ac:picMkLst>
            <pc:docMk/>
            <pc:sldMk cId="2458132177" sldId="3444"/>
            <ac:picMk id="33" creationId="{2D58094C-54AA-3EBE-922A-52C17D1B3074}"/>
          </ac:picMkLst>
        </pc:picChg>
        <pc:picChg chg="add del mod">
          <ac:chgData name="Ulrich Gnewuch" userId="e8a70c61da9d9d21" providerId="LiveId" clId="{27237EB1-1385-407A-A0F8-454AF8D054B4}" dt="2024-04-13T08:39:46.476" v="3865" actId="478"/>
          <ac:picMkLst>
            <pc:docMk/>
            <pc:sldMk cId="2458132177" sldId="3444"/>
            <ac:picMk id="35" creationId="{2AC5B98A-B36B-79BC-7537-2B1AF8312BE1}"/>
          </ac:picMkLst>
        </pc:picChg>
        <pc:picChg chg="add del mod">
          <ac:chgData name="Ulrich Gnewuch" userId="e8a70c61da9d9d21" providerId="LiveId" clId="{27237EB1-1385-407A-A0F8-454AF8D054B4}" dt="2024-04-13T08:39:46.476" v="3865" actId="478"/>
          <ac:picMkLst>
            <pc:docMk/>
            <pc:sldMk cId="2458132177" sldId="3444"/>
            <ac:picMk id="37" creationId="{B1F47D44-F505-70C3-6671-94A15D339749}"/>
          </ac:picMkLst>
        </pc:picChg>
        <pc:picChg chg="add mod">
          <ac:chgData name="Ulrich Gnewuch" userId="e8a70c61da9d9d21" providerId="LiveId" clId="{27237EB1-1385-407A-A0F8-454AF8D054B4}" dt="2024-04-13T08:45:24.032" v="3934" actId="1076"/>
          <ac:picMkLst>
            <pc:docMk/>
            <pc:sldMk cId="2458132177" sldId="3444"/>
            <ac:picMk id="39" creationId="{5BA12B9E-7B42-6A4A-F38A-153E3694E6C1}"/>
          </ac:picMkLst>
        </pc:picChg>
        <pc:picChg chg="add mod">
          <ac:chgData name="Ulrich Gnewuch" userId="e8a70c61da9d9d21" providerId="LiveId" clId="{27237EB1-1385-407A-A0F8-454AF8D054B4}" dt="2024-04-13T08:45:26.002" v="3936" actId="1076"/>
          <ac:picMkLst>
            <pc:docMk/>
            <pc:sldMk cId="2458132177" sldId="3444"/>
            <ac:picMk id="41" creationId="{B1C31342-593C-6B43-B43E-17CB9A6BCFB1}"/>
          </ac:picMkLst>
        </pc:picChg>
        <pc:picChg chg="add mod">
          <ac:chgData name="Ulrich Gnewuch" userId="e8a70c61da9d9d21" providerId="LiveId" clId="{27237EB1-1385-407A-A0F8-454AF8D054B4}" dt="2024-04-13T08:45:25.240" v="3935" actId="1076"/>
          <ac:picMkLst>
            <pc:docMk/>
            <pc:sldMk cId="2458132177" sldId="3444"/>
            <ac:picMk id="43" creationId="{63858436-AED2-CAD2-EACB-3C7A1AC03DEE}"/>
          </ac:picMkLst>
        </pc:picChg>
        <pc:picChg chg="add mod">
          <ac:chgData name="Ulrich Gnewuch" userId="e8a70c61da9d9d21" providerId="LiveId" clId="{27237EB1-1385-407A-A0F8-454AF8D054B4}" dt="2024-04-13T08:39:40.606" v="3863" actId="1076"/>
          <ac:picMkLst>
            <pc:docMk/>
            <pc:sldMk cId="2458132177" sldId="3444"/>
            <ac:picMk id="47" creationId="{94B1D328-39B6-A5E8-7882-49DB3D37AD36}"/>
          </ac:picMkLst>
        </pc:picChg>
        <pc:picChg chg="add mod modCrop">
          <ac:chgData name="Ulrich Gnewuch" userId="e8a70c61da9d9d21" providerId="LiveId" clId="{27237EB1-1385-407A-A0F8-454AF8D054B4}" dt="2024-04-13T08:39:41.815" v="3864" actId="1076"/>
          <ac:picMkLst>
            <pc:docMk/>
            <pc:sldMk cId="2458132177" sldId="3444"/>
            <ac:picMk id="49" creationId="{A90E0AB6-66A3-1FEA-C473-5BD5C57FAD94}"/>
          </ac:picMkLst>
        </pc:picChg>
        <pc:picChg chg="add mod modCrop">
          <ac:chgData name="Ulrich Gnewuch" userId="e8a70c61da9d9d21" providerId="LiveId" clId="{27237EB1-1385-407A-A0F8-454AF8D054B4}" dt="2024-04-13T08:39:39.266" v="3862" actId="1076"/>
          <ac:picMkLst>
            <pc:docMk/>
            <pc:sldMk cId="2458132177" sldId="3444"/>
            <ac:picMk id="51" creationId="{815030D8-F81A-EB0C-3261-DCDC23F7BAD9}"/>
          </ac:picMkLst>
        </pc:picChg>
        <pc:picChg chg="add mod modCrop">
          <ac:chgData name="Ulrich Gnewuch" userId="e8a70c61da9d9d21" providerId="LiveId" clId="{27237EB1-1385-407A-A0F8-454AF8D054B4}" dt="2024-04-13T08:41:12.095" v="3891" actId="1076"/>
          <ac:picMkLst>
            <pc:docMk/>
            <pc:sldMk cId="2458132177" sldId="3444"/>
            <ac:picMk id="53" creationId="{7DB34928-6FF7-D16C-F540-8F8735ABA736}"/>
          </ac:picMkLst>
        </pc:picChg>
        <pc:picChg chg="add mod modCrop">
          <ac:chgData name="Ulrich Gnewuch" userId="e8a70c61da9d9d21" providerId="LiveId" clId="{27237EB1-1385-407A-A0F8-454AF8D054B4}" dt="2024-04-13T08:41:15.652" v="3894" actId="1076"/>
          <ac:picMkLst>
            <pc:docMk/>
            <pc:sldMk cId="2458132177" sldId="3444"/>
            <ac:picMk id="55" creationId="{3145A297-186E-88D6-157A-E968EF0ADAEF}"/>
          </ac:picMkLst>
        </pc:picChg>
        <pc:picChg chg="add mod">
          <ac:chgData name="Ulrich Gnewuch" userId="e8a70c61da9d9d21" providerId="LiveId" clId="{27237EB1-1385-407A-A0F8-454AF8D054B4}" dt="2024-04-13T08:41:18.097" v="3896" actId="1076"/>
          <ac:picMkLst>
            <pc:docMk/>
            <pc:sldMk cId="2458132177" sldId="3444"/>
            <ac:picMk id="57" creationId="{A3FE3255-CFBD-B86F-9F5E-07A0E5078944}"/>
          </ac:picMkLst>
        </pc:picChg>
        <pc:picChg chg="add mod">
          <ac:chgData name="Ulrich Gnewuch" userId="e8a70c61da9d9d21" providerId="LiveId" clId="{27237EB1-1385-407A-A0F8-454AF8D054B4}" dt="2024-04-13T08:42:30.108" v="3924" actId="14100"/>
          <ac:picMkLst>
            <pc:docMk/>
            <pc:sldMk cId="2458132177" sldId="3444"/>
            <ac:picMk id="59" creationId="{76C1373D-A884-6B6B-27CE-09C25D874923}"/>
          </ac:picMkLst>
        </pc:picChg>
        <pc:picChg chg="add mod">
          <ac:chgData name="Ulrich Gnewuch" userId="e8a70c61da9d9d21" providerId="LiveId" clId="{27237EB1-1385-407A-A0F8-454AF8D054B4}" dt="2024-04-13T08:42:34.154" v="3927" actId="1076"/>
          <ac:picMkLst>
            <pc:docMk/>
            <pc:sldMk cId="2458132177" sldId="3444"/>
            <ac:picMk id="61" creationId="{6EE681EA-17E2-F125-6F0C-4624C62F4495}"/>
          </ac:picMkLst>
        </pc:picChg>
        <pc:picChg chg="add mod">
          <ac:chgData name="Ulrich Gnewuch" userId="e8a70c61da9d9d21" providerId="LiveId" clId="{27237EB1-1385-407A-A0F8-454AF8D054B4}" dt="2024-04-13T08:42:31.011" v="3925" actId="1076"/>
          <ac:picMkLst>
            <pc:docMk/>
            <pc:sldMk cId="2458132177" sldId="3444"/>
            <ac:picMk id="63" creationId="{B844BED3-4BE3-547C-EE69-CBF49E7649F6}"/>
          </ac:picMkLst>
        </pc:picChg>
      </pc:sldChg>
      <pc:sldChg chg="addSp modSp new mod modNotesTx">
        <pc:chgData name="Ulrich Gnewuch" userId="e8a70c61da9d9d21" providerId="LiveId" clId="{27237EB1-1385-407A-A0F8-454AF8D054B4}" dt="2024-04-14T11:32:55.864" v="4348" actId="20577"/>
        <pc:sldMkLst>
          <pc:docMk/>
          <pc:sldMk cId="1313176142" sldId="3445"/>
        </pc:sldMkLst>
        <pc:spChg chg="mod">
          <ac:chgData name="Ulrich Gnewuch" userId="e8a70c61da9d9d21" providerId="LiveId" clId="{27237EB1-1385-407A-A0F8-454AF8D054B4}" dt="2024-04-13T08:02:18.290" v="3069" actId="113"/>
          <ac:spMkLst>
            <pc:docMk/>
            <pc:sldMk cId="1313176142" sldId="3445"/>
            <ac:spMk id="2" creationId="{42DC8EB4-28D5-FB02-7BFE-18563E3584C1}"/>
          </ac:spMkLst>
        </pc:spChg>
        <pc:spChg chg="mod">
          <ac:chgData name="Ulrich Gnewuch" userId="e8a70c61da9d9d21" providerId="LiveId" clId="{27237EB1-1385-407A-A0F8-454AF8D054B4}" dt="2024-04-13T07:52:47.312" v="2578" actId="20577"/>
          <ac:spMkLst>
            <pc:docMk/>
            <pc:sldMk cId="1313176142" sldId="3445"/>
            <ac:spMk id="6" creationId="{4D55C861-ADEC-9737-12D8-6448445C618F}"/>
          </ac:spMkLst>
        </pc:spChg>
        <pc:spChg chg="add mod">
          <ac:chgData name="Ulrich Gnewuch" userId="e8a70c61da9d9d21" providerId="LiveId" clId="{27237EB1-1385-407A-A0F8-454AF8D054B4}" dt="2024-04-13T08:00:44.616" v="3032" actId="1035"/>
          <ac:spMkLst>
            <pc:docMk/>
            <pc:sldMk cId="1313176142" sldId="3445"/>
            <ac:spMk id="7" creationId="{5E04621D-35D8-FC71-B433-2031C079A0F3}"/>
          </ac:spMkLst>
        </pc:spChg>
        <pc:spChg chg="add mod">
          <ac:chgData name="Ulrich Gnewuch" userId="e8a70c61da9d9d21" providerId="LiveId" clId="{27237EB1-1385-407A-A0F8-454AF8D054B4}" dt="2024-04-14T11:32:45.607" v="4340" actId="20577"/>
          <ac:spMkLst>
            <pc:docMk/>
            <pc:sldMk cId="1313176142" sldId="3445"/>
            <ac:spMk id="8" creationId="{3AE65895-DC4F-0923-421B-D45DA545E7E4}"/>
          </ac:spMkLst>
        </pc:spChg>
        <pc:spChg chg="add mod">
          <ac:chgData name="Ulrich Gnewuch" userId="e8a70c61da9d9d21" providerId="LiveId" clId="{27237EB1-1385-407A-A0F8-454AF8D054B4}" dt="2024-04-13T07:54:10.642" v="2696" actId="1076"/>
          <ac:spMkLst>
            <pc:docMk/>
            <pc:sldMk cId="1313176142" sldId="3445"/>
            <ac:spMk id="9" creationId="{A19EBA2D-5BC5-1EC0-C788-504293701F82}"/>
          </ac:spMkLst>
        </pc:spChg>
        <pc:spChg chg="add mod">
          <ac:chgData name="Ulrich Gnewuch" userId="e8a70c61da9d9d21" providerId="LiveId" clId="{27237EB1-1385-407A-A0F8-454AF8D054B4}" dt="2024-04-13T08:00:44.616" v="3032" actId="1035"/>
          <ac:spMkLst>
            <pc:docMk/>
            <pc:sldMk cId="1313176142" sldId="3445"/>
            <ac:spMk id="10" creationId="{A332760A-ED95-3036-F3B3-6A1256B0D8AA}"/>
          </ac:spMkLst>
        </pc:spChg>
        <pc:spChg chg="add mod">
          <ac:chgData name="Ulrich Gnewuch" userId="e8a70c61da9d9d21" providerId="LiveId" clId="{27237EB1-1385-407A-A0F8-454AF8D054B4}" dt="2024-04-13T08:00:44.616" v="3032" actId="1035"/>
          <ac:spMkLst>
            <pc:docMk/>
            <pc:sldMk cId="1313176142" sldId="3445"/>
            <ac:spMk id="11" creationId="{243BAD4F-39C6-ED0F-CE36-BE2E682A71B2}"/>
          </ac:spMkLst>
        </pc:spChg>
        <pc:spChg chg="add mod">
          <ac:chgData name="Ulrich Gnewuch" userId="e8a70c61da9d9d21" providerId="LiveId" clId="{27237EB1-1385-407A-A0F8-454AF8D054B4}" dt="2024-04-13T08:02:47.471" v="3070" actId="20577"/>
          <ac:spMkLst>
            <pc:docMk/>
            <pc:sldMk cId="1313176142" sldId="3445"/>
            <ac:spMk id="12" creationId="{50AEC430-67B7-EF99-5931-23A3B54BCD89}"/>
          </ac:spMkLst>
        </pc:spChg>
        <pc:spChg chg="add mod">
          <ac:chgData name="Ulrich Gnewuch" userId="e8a70c61da9d9d21" providerId="LiveId" clId="{27237EB1-1385-407A-A0F8-454AF8D054B4}" dt="2024-04-13T08:03:03.673" v="3073" actId="20577"/>
          <ac:spMkLst>
            <pc:docMk/>
            <pc:sldMk cId="1313176142" sldId="3445"/>
            <ac:spMk id="13" creationId="{F4C97A2E-C6DF-5019-FB49-3E67AC64D52D}"/>
          </ac:spMkLst>
        </pc:spChg>
        <pc:spChg chg="add mod">
          <ac:chgData name="Ulrich Gnewuch" userId="e8a70c61da9d9d21" providerId="LiveId" clId="{27237EB1-1385-407A-A0F8-454AF8D054B4}" dt="2024-04-13T08:01:50.074" v="3051" actId="1076"/>
          <ac:spMkLst>
            <pc:docMk/>
            <pc:sldMk cId="1313176142" sldId="3445"/>
            <ac:spMk id="14" creationId="{010D6E24-024E-5A0F-ED99-08A60C042A61}"/>
          </ac:spMkLst>
        </pc:spChg>
        <pc:spChg chg="add mod">
          <ac:chgData name="Ulrich Gnewuch" userId="e8a70c61da9d9d21" providerId="LiveId" clId="{27237EB1-1385-407A-A0F8-454AF8D054B4}" dt="2024-04-13T08:01:43.824" v="3050" actId="1076"/>
          <ac:spMkLst>
            <pc:docMk/>
            <pc:sldMk cId="1313176142" sldId="3445"/>
            <ac:spMk id="15" creationId="{828D46E1-F483-16F0-FD4B-0CD790A3D840}"/>
          </ac:spMkLst>
        </pc:spChg>
        <pc:spChg chg="add mod">
          <ac:chgData name="Ulrich Gnewuch" userId="e8a70c61da9d9d21" providerId="LiveId" clId="{27237EB1-1385-407A-A0F8-454AF8D054B4}" dt="2024-04-13T08:02:53.212" v="3071" actId="255"/>
          <ac:spMkLst>
            <pc:docMk/>
            <pc:sldMk cId="1313176142" sldId="3445"/>
            <ac:spMk id="17" creationId="{4E1F8BFE-913E-4C71-85A2-1995BAE0A9FB}"/>
          </ac:spMkLst>
        </pc:spChg>
        <pc:spChg chg="add mod">
          <ac:chgData name="Ulrich Gnewuch" userId="e8a70c61da9d9d21" providerId="LiveId" clId="{27237EB1-1385-407A-A0F8-454AF8D054B4}" dt="2024-04-13T08:02:55.643" v="3072" actId="255"/>
          <ac:spMkLst>
            <pc:docMk/>
            <pc:sldMk cId="1313176142" sldId="3445"/>
            <ac:spMk id="18" creationId="{D8B1B995-433F-8F6F-C8E1-56591EEE1733}"/>
          </ac:spMkLst>
        </pc:spChg>
      </pc:sldChg>
      <pc:sldChg chg="addSp modSp add del mod">
        <pc:chgData name="Ulrich Gnewuch" userId="e8a70c61da9d9d21" providerId="LiveId" clId="{27237EB1-1385-407A-A0F8-454AF8D054B4}" dt="2024-04-13T09:12:09.924" v="4190" actId="47"/>
        <pc:sldMkLst>
          <pc:docMk/>
          <pc:sldMk cId="3060563194" sldId="3446"/>
        </pc:sldMkLst>
        <pc:spChg chg="add mod">
          <ac:chgData name="Ulrich Gnewuch" userId="e8a70c61da9d9d21" providerId="LiveId" clId="{27237EB1-1385-407A-A0F8-454AF8D054B4}" dt="2024-04-13T08:57:10.974" v="3960" actId="403"/>
          <ac:spMkLst>
            <pc:docMk/>
            <pc:sldMk cId="3060563194" sldId="3446"/>
            <ac:spMk id="2" creationId="{3D0B8056-DBB1-27C8-CA71-F191E30D9A0F}"/>
          </ac:spMkLst>
        </pc:spChg>
      </pc:sldChg>
      <pc:sldChg chg="addSp delSp modSp new mod">
        <pc:chgData name="Ulrich Gnewuch" userId="e8a70c61da9d9d21" providerId="LiveId" clId="{27237EB1-1385-407A-A0F8-454AF8D054B4}" dt="2024-04-13T09:32:06.904" v="4239" actId="113"/>
        <pc:sldMkLst>
          <pc:docMk/>
          <pc:sldMk cId="2824567573" sldId="3447"/>
        </pc:sldMkLst>
        <pc:spChg chg="del">
          <ac:chgData name="Ulrich Gnewuch" userId="e8a70c61da9d9d21" providerId="LiveId" clId="{27237EB1-1385-407A-A0F8-454AF8D054B4}" dt="2024-04-13T09:03:58.831" v="3963" actId="478"/>
          <ac:spMkLst>
            <pc:docMk/>
            <pc:sldMk cId="2824567573" sldId="3447"/>
            <ac:spMk id="2" creationId="{BC008CC8-C922-A6FB-6780-5B5EE7A3A454}"/>
          </ac:spMkLst>
        </pc:spChg>
        <pc:spChg chg="mod">
          <ac:chgData name="Ulrich Gnewuch" userId="e8a70c61da9d9d21" providerId="LiveId" clId="{27237EB1-1385-407A-A0F8-454AF8D054B4}" dt="2024-04-13T09:04:19.582" v="3985" actId="20577"/>
          <ac:spMkLst>
            <pc:docMk/>
            <pc:sldMk cId="2824567573" sldId="3447"/>
            <ac:spMk id="6" creationId="{46E010BD-128F-2F73-FEE0-0B1EEFC0C443}"/>
          </ac:spMkLst>
        </pc:spChg>
        <pc:spChg chg="add mod">
          <ac:chgData name="Ulrich Gnewuch" userId="e8a70c61da9d9d21" providerId="LiveId" clId="{27237EB1-1385-407A-A0F8-454AF8D054B4}" dt="2024-04-13T09:03:59.025" v="3964"/>
          <ac:spMkLst>
            <pc:docMk/>
            <pc:sldMk cId="2824567573" sldId="3447"/>
            <ac:spMk id="7" creationId="{A10B7620-F985-39BC-E02F-EF2CE411729E}"/>
          </ac:spMkLst>
        </pc:spChg>
        <pc:spChg chg="add mod">
          <ac:chgData name="Ulrich Gnewuch" userId="e8a70c61da9d9d21" providerId="LiveId" clId="{27237EB1-1385-407A-A0F8-454AF8D054B4}" dt="2024-04-13T09:03:59.025" v="3964"/>
          <ac:spMkLst>
            <pc:docMk/>
            <pc:sldMk cId="2824567573" sldId="3447"/>
            <ac:spMk id="8" creationId="{060E0128-BC77-80EB-0432-FDD26FA01025}"/>
          </ac:spMkLst>
        </pc:spChg>
        <pc:spChg chg="add mod">
          <ac:chgData name="Ulrich Gnewuch" userId="e8a70c61da9d9d21" providerId="LiveId" clId="{27237EB1-1385-407A-A0F8-454AF8D054B4}" dt="2024-04-13T09:03:59.025" v="3964"/>
          <ac:spMkLst>
            <pc:docMk/>
            <pc:sldMk cId="2824567573" sldId="3447"/>
            <ac:spMk id="9" creationId="{C583E14D-268F-0090-CD8C-E01F5CEAA81B}"/>
          </ac:spMkLst>
        </pc:spChg>
        <pc:spChg chg="add mod">
          <ac:chgData name="Ulrich Gnewuch" userId="e8a70c61da9d9d21" providerId="LiveId" clId="{27237EB1-1385-407A-A0F8-454AF8D054B4}" dt="2024-04-13T09:03:59.025" v="3964"/>
          <ac:spMkLst>
            <pc:docMk/>
            <pc:sldMk cId="2824567573" sldId="3447"/>
            <ac:spMk id="10" creationId="{204B9428-D8F9-3518-26A5-04E482E16020}"/>
          </ac:spMkLst>
        </pc:spChg>
        <pc:spChg chg="add mod">
          <ac:chgData name="Ulrich Gnewuch" userId="e8a70c61da9d9d21" providerId="LiveId" clId="{27237EB1-1385-407A-A0F8-454AF8D054B4}" dt="2024-04-13T09:03:59.025" v="3964"/>
          <ac:spMkLst>
            <pc:docMk/>
            <pc:sldMk cId="2824567573" sldId="3447"/>
            <ac:spMk id="11" creationId="{A5266EBA-A04B-C436-65C9-BA270048D3C6}"/>
          </ac:spMkLst>
        </pc:spChg>
        <pc:spChg chg="add mod">
          <ac:chgData name="Ulrich Gnewuch" userId="e8a70c61da9d9d21" providerId="LiveId" clId="{27237EB1-1385-407A-A0F8-454AF8D054B4}" dt="2024-04-13T09:03:59.025" v="3964"/>
          <ac:spMkLst>
            <pc:docMk/>
            <pc:sldMk cId="2824567573" sldId="3447"/>
            <ac:spMk id="12" creationId="{DB241906-3EAA-B209-3D3E-F3BEA640E019}"/>
          </ac:spMkLst>
        </pc:spChg>
        <pc:spChg chg="add mod">
          <ac:chgData name="Ulrich Gnewuch" userId="e8a70c61da9d9d21" providerId="LiveId" clId="{27237EB1-1385-407A-A0F8-454AF8D054B4}" dt="2024-04-13T09:03:59.025" v="3964"/>
          <ac:spMkLst>
            <pc:docMk/>
            <pc:sldMk cId="2824567573" sldId="3447"/>
            <ac:spMk id="13" creationId="{C0A4FAA2-71F0-554F-31B9-D4149948C386}"/>
          </ac:spMkLst>
        </pc:spChg>
        <pc:spChg chg="add mod">
          <ac:chgData name="Ulrich Gnewuch" userId="e8a70c61da9d9d21" providerId="LiveId" clId="{27237EB1-1385-407A-A0F8-454AF8D054B4}" dt="2024-04-13T09:03:59.025" v="3964"/>
          <ac:spMkLst>
            <pc:docMk/>
            <pc:sldMk cId="2824567573" sldId="3447"/>
            <ac:spMk id="14" creationId="{065A204E-7AF9-F998-D85E-76B320560E68}"/>
          </ac:spMkLst>
        </pc:spChg>
        <pc:spChg chg="add mod">
          <ac:chgData name="Ulrich Gnewuch" userId="e8a70c61da9d9d21" providerId="LiveId" clId="{27237EB1-1385-407A-A0F8-454AF8D054B4}" dt="2024-04-13T09:03:59.025" v="3964"/>
          <ac:spMkLst>
            <pc:docMk/>
            <pc:sldMk cId="2824567573" sldId="3447"/>
            <ac:spMk id="15" creationId="{07C6C428-888B-EF46-1352-E39645F90B03}"/>
          </ac:spMkLst>
        </pc:spChg>
        <pc:spChg chg="add mod">
          <ac:chgData name="Ulrich Gnewuch" userId="e8a70c61da9d9d21" providerId="LiveId" clId="{27237EB1-1385-407A-A0F8-454AF8D054B4}" dt="2024-04-13T09:03:59.025" v="3964"/>
          <ac:spMkLst>
            <pc:docMk/>
            <pc:sldMk cId="2824567573" sldId="3447"/>
            <ac:spMk id="16" creationId="{CCA4A512-7B9F-B77A-D01F-89C8E0B000F0}"/>
          </ac:spMkLst>
        </pc:spChg>
        <pc:spChg chg="add mod">
          <ac:chgData name="Ulrich Gnewuch" userId="e8a70c61da9d9d21" providerId="LiveId" clId="{27237EB1-1385-407A-A0F8-454AF8D054B4}" dt="2024-04-13T09:03:59.025" v="3964"/>
          <ac:spMkLst>
            <pc:docMk/>
            <pc:sldMk cId="2824567573" sldId="3447"/>
            <ac:spMk id="17" creationId="{55BA04AB-DD0F-18F3-0BA9-8918E52E8B16}"/>
          </ac:spMkLst>
        </pc:spChg>
        <pc:spChg chg="add mod">
          <ac:chgData name="Ulrich Gnewuch" userId="e8a70c61da9d9d21" providerId="LiveId" clId="{27237EB1-1385-407A-A0F8-454AF8D054B4}" dt="2024-04-13T09:03:59.025" v="3964"/>
          <ac:spMkLst>
            <pc:docMk/>
            <pc:sldMk cId="2824567573" sldId="3447"/>
            <ac:spMk id="18" creationId="{759DD114-8539-B134-913C-D7FA340D0C57}"/>
          </ac:spMkLst>
        </pc:spChg>
        <pc:spChg chg="add mod">
          <ac:chgData name="Ulrich Gnewuch" userId="e8a70c61da9d9d21" providerId="LiveId" clId="{27237EB1-1385-407A-A0F8-454AF8D054B4}" dt="2024-04-13T09:03:59.025" v="3964"/>
          <ac:spMkLst>
            <pc:docMk/>
            <pc:sldMk cId="2824567573" sldId="3447"/>
            <ac:spMk id="19" creationId="{307C663B-D4DB-7B91-2921-B394F10B403F}"/>
          </ac:spMkLst>
        </pc:spChg>
        <pc:spChg chg="add del mod">
          <ac:chgData name="Ulrich Gnewuch" userId="e8a70c61da9d9d21" providerId="LiveId" clId="{27237EB1-1385-407A-A0F8-454AF8D054B4}" dt="2024-04-13T09:07:27.223" v="4049" actId="478"/>
          <ac:spMkLst>
            <pc:docMk/>
            <pc:sldMk cId="2824567573" sldId="3447"/>
            <ac:spMk id="20" creationId="{AD686E88-81EB-3708-FC7B-905DFE27CB4C}"/>
          </ac:spMkLst>
        </pc:spChg>
        <pc:spChg chg="add del mod">
          <ac:chgData name="Ulrich Gnewuch" userId="e8a70c61da9d9d21" providerId="LiveId" clId="{27237EB1-1385-407A-A0F8-454AF8D054B4}" dt="2024-04-13T09:07:27.223" v="4049" actId="478"/>
          <ac:spMkLst>
            <pc:docMk/>
            <pc:sldMk cId="2824567573" sldId="3447"/>
            <ac:spMk id="21" creationId="{B68961FD-EDDB-FC7E-5BE6-615B4A92AE0E}"/>
          </ac:spMkLst>
        </pc:spChg>
        <pc:spChg chg="add del mod">
          <ac:chgData name="Ulrich Gnewuch" userId="e8a70c61da9d9d21" providerId="LiveId" clId="{27237EB1-1385-407A-A0F8-454AF8D054B4}" dt="2024-04-13T09:07:27.223" v="4049" actId="478"/>
          <ac:spMkLst>
            <pc:docMk/>
            <pc:sldMk cId="2824567573" sldId="3447"/>
            <ac:spMk id="22" creationId="{E16F4290-6567-E53D-BAA0-AFB1C9F114E0}"/>
          </ac:spMkLst>
        </pc:spChg>
        <pc:spChg chg="add del mod">
          <ac:chgData name="Ulrich Gnewuch" userId="e8a70c61da9d9d21" providerId="LiveId" clId="{27237EB1-1385-407A-A0F8-454AF8D054B4}" dt="2024-04-13T09:04:58.833" v="3988" actId="478"/>
          <ac:spMkLst>
            <pc:docMk/>
            <pc:sldMk cId="2824567573" sldId="3447"/>
            <ac:spMk id="23" creationId="{47799E91-7BF5-682F-58C4-126006B582AA}"/>
          </ac:spMkLst>
        </pc:spChg>
        <pc:spChg chg="add del mod">
          <ac:chgData name="Ulrich Gnewuch" userId="e8a70c61da9d9d21" providerId="LiveId" clId="{27237EB1-1385-407A-A0F8-454AF8D054B4}" dt="2024-04-13T09:07:27.223" v="4049" actId="478"/>
          <ac:spMkLst>
            <pc:docMk/>
            <pc:sldMk cId="2824567573" sldId="3447"/>
            <ac:spMk id="24" creationId="{8C9647C3-7AB2-F4EF-98DB-E149978FE641}"/>
          </ac:spMkLst>
        </pc:spChg>
        <pc:spChg chg="add del mod">
          <ac:chgData name="Ulrich Gnewuch" userId="e8a70c61da9d9d21" providerId="LiveId" clId="{27237EB1-1385-407A-A0F8-454AF8D054B4}" dt="2024-04-13T09:07:27.223" v="4049" actId="478"/>
          <ac:spMkLst>
            <pc:docMk/>
            <pc:sldMk cId="2824567573" sldId="3447"/>
            <ac:spMk id="25" creationId="{23D34501-564E-CB2E-E30F-60EE4BE6C622}"/>
          </ac:spMkLst>
        </pc:spChg>
        <pc:spChg chg="add del mod">
          <ac:chgData name="Ulrich Gnewuch" userId="e8a70c61da9d9d21" providerId="LiveId" clId="{27237EB1-1385-407A-A0F8-454AF8D054B4}" dt="2024-04-13T09:07:27.223" v="4049" actId="478"/>
          <ac:spMkLst>
            <pc:docMk/>
            <pc:sldMk cId="2824567573" sldId="3447"/>
            <ac:spMk id="26" creationId="{3C01BC20-74EF-C93B-DF5F-5EB8EE806DDE}"/>
          </ac:spMkLst>
        </pc:spChg>
        <pc:spChg chg="add del mod">
          <ac:chgData name="Ulrich Gnewuch" userId="e8a70c61da9d9d21" providerId="LiveId" clId="{27237EB1-1385-407A-A0F8-454AF8D054B4}" dt="2024-04-13T09:04:59.777" v="3989" actId="478"/>
          <ac:spMkLst>
            <pc:docMk/>
            <pc:sldMk cId="2824567573" sldId="3447"/>
            <ac:spMk id="27" creationId="{7D7FC589-AB7E-AFB9-7013-4E6E6939000B}"/>
          </ac:spMkLst>
        </pc:spChg>
        <pc:spChg chg="add del mod">
          <ac:chgData name="Ulrich Gnewuch" userId="e8a70c61da9d9d21" providerId="LiveId" clId="{27237EB1-1385-407A-A0F8-454AF8D054B4}" dt="2024-04-13T09:05:01.510" v="3991" actId="478"/>
          <ac:spMkLst>
            <pc:docMk/>
            <pc:sldMk cId="2824567573" sldId="3447"/>
            <ac:spMk id="28" creationId="{16607D47-9386-A8BD-E689-CBA57CC595C4}"/>
          </ac:spMkLst>
        </pc:spChg>
        <pc:spChg chg="add mod">
          <ac:chgData name="Ulrich Gnewuch" userId="e8a70c61da9d9d21" providerId="LiveId" clId="{27237EB1-1385-407A-A0F8-454AF8D054B4}" dt="2024-04-13T09:30:43.860" v="4238" actId="1076"/>
          <ac:spMkLst>
            <pc:docMk/>
            <pc:sldMk cId="2824567573" sldId="3447"/>
            <ac:spMk id="31" creationId="{BE8A6BCC-BCE7-9D30-976B-A6056803FB33}"/>
          </ac:spMkLst>
        </pc:spChg>
        <pc:spChg chg="add mod">
          <ac:chgData name="Ulrich Gnewuch" userId="e8a70c61da9d9d21" providerId="LiveId" clId="{27237EB1-1385-407A-A0F8-454AF8D054B4}" dt="2024-04-13T09:32:06.904" v="4239" actId="113"/>
          <ac:spMkLst>
            <pc:docMk/>
            <pc:sldMk cId="2824567573" sldId="3447"/>
            <ac:spMk id="32" creationId="{CD46750D-6C09-9FA0-0397-53400BB72BA4}"/>
          </ac:spMkLst>
        </pc:spChg>
        <pc:spChg chg="add del mod">
          <ac:chgData name="Ulrich Gnewuch" userId="e8a70c61da9d9d21" providerId="LiveId" clId="{27237EB1-1385-407A-A0F8-454AF8D054B4}" dt="2024-04-13T09:30:17.681" v="4201" actId="478"/>
          <ac:spMkLst>
            <pc:docMk/>
            <pc:sldMk cId="2824567573" sldId="3447"/>
            <ac:spMk id="35" creationId="{3554C945-C6DB-E373-40F7-B5C96F79C190}"/>
          </ac:spMkLst>
        </pc:spChg>
        <pc:picChg chg="add del mod">
          <ac:chgData name="Ulrich Gnewuch" userId="e8a70c61da9d9d21" providerId="LiveId" clId="{27237EB1-1385-407A-A0F8-454AF8D054B4}" dt="2024-04-13T09:30:15.689" v="4199" actId="478"/>
          <ac:picMkLst>
            <pc:docMk/>
            <pc:sldMk cId="2824567573" sldId="3447"/>
            <ac:picMk id="29" creationId="{9F34000F-6F88-5823-FF3A-C4A8CF4217CE}"/>
          </ac:picMkLst>
        </pc:picChg>
        <pc:picChg chg="add mod ord">
          <ac:chgData name="Ulrich Gnewuch" userId="e8a70c61da9d9d21" providerId="LiveId" clId="{27237EB1-1385-407A-A0F8-454AF8D054B4}" dt="2024-04-13T09:30:28.785" v="4227" actId="1076"/>
          <ac:picMkLst>
            <pc:docMk/>
            <pc:sldMk cId="2824567573" sldId="3447"/>
            <ac:picMk id="34" creationId="{CA77FAE3-1B69-FC7E-5D03-4960F180088B}"/>
          </ac:picMkLst>
        </pc:picChg>
      </pc:sldChg>
      <pc:sldChg chg="addSp delSp modSp new mod modShow">
        <pc:chgData name="Ulrich Gnewuch" userId="e8a70c61da9d9d21" providerId="LiveId" clId="{27237EB1-1385-407A-A0F8-454AF8D054B4}" dt="2024-04-16T12:55:06.113" v="4405" actId="729"/>
        <pc:sldMkLst>
          <pc:docMk/>
          <pc:sldMk cId="52110167" sldId="3448"/>
        </pc:sldMkLst>
        <pc:spChg chg="del">
          <ac:chgData name="Ulrich Gnewuch" userId="e8a70c61da9d9d21" providerId="LiveId" clId="{27237EB1-1385-407A-A0F8-454AF8D054B4}" dt="2024-04-14T11:36:56.753" v="4383" actId="478"/>
          <ac:spMkLst>
            <pc:docMk/>
            <pc:sldMk cId="52110167" sldId="3448"/>
            <ac:spMk id="2" creationId="{30D41526-4096-279E-284B-6A0703DEE87C}"/>
          </ac:spMkLst>
        </pc:spChg>
        <pc:spChg chg="mod">
          <ac:chgData name="Ulrich Gnewuch" userId="e8a70c61da9d9d21" providerId="LiveId" clId="{27237EB1-1385-407A-A0F8-454AF8D054B4}" dt="2024-04-14T11:37:40.432" v="4390" actId="20577"/>
          <ac:spMkLst>
            <pc:docMk/>
            <pc:sldMk cId="52110167" sldId="3448"/>
            <ac:spMk id="6" creationId="{35EFAAA1-7DE4-006A-49C6-1841D02C3BE0}"/>
          </ac:spMkLst>
        </pc:spChg>
        <pc:picChg chg="add mod">
          <ac:chgData name="Ulrich Gnewuch" userId="e8a70c61da9d9d21" providerId="LiveId" clId="{27237EB1-1385-407A-A0F8-454AF8D054B4}" dt="2024-04-14T11:37:45" v="4392" actId="1076"/>
          <ac:picMkLst>
            <pc:docMk/>
            <pc:sldMk cId="52110167" sldId="3448"/>
            <ac:picMk id="8" creationId="{65CDB1C3-EB46-32E1-78AA-2EB2811C71F3}"/>
          </ac:picMkLst>
        </pc:picChg>
        <pc:picChg chg="add mod modCrop">
          <ac:chgData name="Ulrich Gnewuch" userId="e8a70c61da9d9d21" providerId="LiveId" clId="{27237EB1-1385-407A-A0F8-454AF8D054B4}" dt="2024-04-14T11:36:57.834" v="4384" actId="1076"/>
          <ac:picMkLst>
            <pc:docMk/>
            <pc:sldMk cId="52110167" sldId="3448"/>
            <ac:picMk id="10" creationId="{71849FCE-4D68-491D-7DF6-F301FEF30C0B}"/>
          </ac:picMkLst>
        </pc:picChg>
      </pc:sldChg>
      <pc:sldMasterChg chg="del delSldLayout">
        <pc:chgData name="Ulrich Gnewuch" userId="e8a70c61da9d9d21" providerId="LiveId" clId="{27237EB1-1385-407A-A0F8-454AF8D054B4}" dt="2024-04-04T16:16:20.321" v="1124" actId="47"/>
        <pc:sldMasterMkLst>
          <pc:docMk/>
          <pc:sldMasterMk cId="4289753743" sldId="2147483726"/>
        </pc:sldMasterMkLst>
        <pc:sldLayoutChg chg="del">
          <pc:chgData name="Ulrich Gnewuch" userId="e8a70c61da9d9d21" providerId="LiveId" clId="{27237EB1-1385-407A-A0F8-454AF8D054B4}" dt="2024-04-04T16:16:20.321" v="1124" actId="47"/>
          <pc:sldLayoutMkLst>
            <pc:docMk/>
            <pc:sldMasterMk cId="4289753743" sldId="2147483726"/>
            <pc:sldLayoutMk cId="863443567" sldId="2147483727"/>
          </pc:sldLayoutMkLst>
        </pc:sldLayoutChg>
        <pc:sldLayoutChg chg="del">
          <pc:chgData name="Ulrich Gnewuch" userId="e8a70c61da9d9d21" providerId="LiveId" clId="{27237EB1-1385-407A-A0F8-454AF8D054B4}" dt="2024-04-04T16:16:20.321" v="1124" actId="47"/>
          <pc:sldLayoutMkLst>
            <pc:docMk/>
            <pc:sldMasterMk cId="4289753743" sldId="2147483726"/>
            <pc:sldLayoutMk cId="1613696502" sldId="2147483728"/>
          </pc:sldLayoutMkLst>
        </pc:sldLayoutChg>
        <pc:sldLayoutChg chg="del">
          <pc:chgData name="Ulrich Gnewuch" userId="e8a70c61da9d9d21" providerId="LiveId" clId="{27237EB1-1385-407A-A0F8-454AF8D054B4}" dt="2024-04-04T16:16:20.321" v="1124" actId="47"/>
          <pc:sldLayoutMkLst>
            <pc:docMk/>
            <pc:sldMasterMk cId="4289753743" sldId="2147483726"/>
            <pc:sldLayoutMk cId="3646664037" sldId="2147483729"/>
          </pc:sldLayoutMkLst>
        </pc:sldLayoutChg>
        <pc:sldLayoutChg chg="del">
          <pc:chgData name="Ulrich Gnewuch" userId="e8a70c61da9d9d21" providerId="LiveId" clId="{27237EB1-1385-407A-A0F8-454AF8D054B4}" dt="2024-04-04T16:16:20.321" v="1124" actId="47"/>
          <pc:sldLayoutMkLst>
            <pc:docMk/>
            <pc:sldMasterMk cId="4289753743" sldId="2147483726"/>
            <pc:sldLayoutMk cId="1423351682" sldId="2147483730"/>
          </pc:sldLayoutMkLst>
        </pc:sldLayoutChg>
        <pc:sldLayoutChg chg="del">
          <pc:chgData name="Ulrich Gnewuch" userId="e8a70c61da9d9d21" providerId="LiveId" clId="{27237EB1-1385-407A-A0F8-454AF8D054B4}" dt="2024-04-04T16:16:20.321" v="1124" actId="47"/>
          <pc:sldLayoutMkLst>
            <pc:docMk/>
            <pc:sldMasterMk cId="4289753743" sldId="2147483726"/>
            <pc:sldLayoutMk cId="4118213403" sldId="2147483731"/>
          </pc:sldLayoutMkLst>
        </pc:sldLayoutChg>
        <pc:sldLayoutChg chg="del">
          <pc:chgData name="Ulrich Gnewuch" userId="e8a70c61da9d9d21" providerId="LiveId" clId="{27237EB1-1385-407A-A0F8-454AF8D054B4}" dt="2024-04-04T16:16:20.321" v="1124" actId="47"/>
          <pc:sldLayoutMkLst>
            <pc:docMk/>
            <pc:sldMasterMk cId="4289753743" sldId="2147483726"/>
            <pc:sldLayoutMk cId="631923388" sldId="2147483732"/>
          </pc:sldLayoutMkLst>
        </pc:sldLayoutChg>
        <pc:sldLayoutChg chg="del">
          <pc:chgData name="Ulrich Gnewuch" userId="e8a70c61da9d9d21" providerId="LiveId" clId="{27237EB1-1385-407A-A0F8-454AF8D054B4}" dt="2024-04-04T16:16:20.321" v="1124" actId="47"/>
          <pc:sldLayoutMkLst>
            <pc:docMk/>
            <pc:sldMasterMk cId="4289753743" sldId="2147483726"/>
            <pc:sldLayoutMk cId="2752027977" sldId="2147483733"/>
          </pc:sldLayoutMkLst>
        </pc:sldLayoutChg>
        <pc:sldLayoutChg chg="del">
          <pc:chgData name="Ulrich Gnewuch" userId="e8a70c61da9d9d21" providerId="LiveId" clId="{27237EB1-1385-407A-A0F8-454AF8D054B4}" dt="2024-04-04T16:16:20.321" v="1124" actId="47"/>
          <pc:sldLayoutMkLst>
            <pc:docMk/>
            <pc:sldMasterMk cId="4289753743" sldId="2147483726"/>
            <pc:sldLayoutMk cId="3485666918" sldId="2147483734"/>
          </pc:sldLayoutMkLst>
        </pc:sldLayoutChg>
        <pc:sldLayoutChg chg="del">
          <pc:chgData name="Ulrich Gnewuch" userId="e8a70c61da9d9d21" providerId="LiveId" clId="{27237EB1-1385-407A-A0F8-454AF8D054B4}" dt="2024-04-04T16:16:20.321" v="1124" actId="47"/>
          <pc:sldLayoutMkLst>
            <pc:docMk/>
            <pc:sldMasterMk cId="4289753743" sldId="2147483726"/>
            <pc:sldLayoutMk cId="110146650" sldId="2147483735"/>
          </pc:sldLayoutMkLst>
        </pc:sldLayoutChg>
        <pc:sldLayoutChg chg="del">
          <pc:chgData name="Ulrich Gnewuch" userId="e8a70c61da9d9d21" providerId="LiveId" clId="{27237EB1-1385-407A-A0F8-454AF8D054B4}" dt="2024-04-04T16:16:20.321" v="1124" actId="47"/>
          <pc:sldLayoutMkLst>
            <pc:docMk/>
            <pc:sldMasterMk cId="4289753743" sldId="2147483726"/>
            <pc:sldLayoutMk cId="2546793935" sldId="2147483736"/>
          </pc:sldLayoutMkLst>
        </pc:sldLayoutChg>
        <pc:sldLayoutChg chg="del">
          <pc:chgData name="Ulrich Gnewuch" userId="e8a70c61da9d9d21" providerId="LiveId" clId="{27237EB1-1385-407A-A0F8-454AF8D054B4}" dt="2024-04-04T16:16:20.321" v="1124" actId="47"/>
          <pc:sldLayoutMkLst>
            <pc:docMk/>
            <pc:sldMasterMk cId="4289753743" sldId="2147483726"/>
            <pc:sldLayoutMk cId="1024391888" sldId="2147483737"/>
          </pc:sldLayoutMkLst>
        </pc:sldLayoutChg>
        <pc:sldLayoutChg chg="del">
          <pc:chgData name="Ulrich Gnewuch" userId="e8a70c61da9d9d21" providerId="LiveId" clId="{27237EB1-1385-407A-A0F8-454AF8D054B4}" dt="2024-04-04T16:16:20.321" v="1124" actId="47"/>
          <pc:sldLayoutMkLst>
            <pc:docMk/>
            <pc:sldMasterMk cId="4289753743" sldId="2147483726"/>
            <pc:sldLayoutMk cId="1113206251" sldId="2147483738"/>
          </pc:sldLayoutMkLst>
        </pc:sldLayoutChg>
        <pc:sldLayoutChg chg="del">
          <pc:chgData name="Ulrich Gnewuch" userId="e8a70c61da9d9d21" providerId="LiveId" clId="{27237EB1-1385-407A-A0F8-454AF8D054B4}" dt="2024-04-04T16:16:20.321" v="1124" actId="47"/>
          <pc:sldLayoutMkLst>
            <pc:docMk/>
            <pc:sldMasterMk cId="4289753743" sldId="2147483726"/>
            <pc:sldLayoutMk cId="1157304461" sldId="2147483739"/>
          </pc:sldLayoutMkLst>
        </pc:sldLayoutChg>
        <pc:sldLayoutChg chg="del">
          <pc:chgData name="Ulrich Gnewuch" userId="e8a70c61da9d9d21" providerId="LiveId" clId="{27237EB1-1385-407A-A0F8-454AF8D054B4}" dt="2024-04-04T16:16:20.321" v="1124" actId="47"/>
          <pc:sldLayoutMkLst>
            <pc:docMk/>
            <pc:sldMasterMk cId="4289753743" sldId="2147483726"/>
            <pc:sldLayoutMk cId="3228985622" sldId="2147483740"/>
          </pc:sldLayoutMkLst>
        </pc:sldLayoutChg>
        <pc:sldLayoutChg chg="del">
          <pc:chgData name="Ulrich Gnewuch" userId="e8a70c61da9d9d21" providerId="LiveId" clId="{27237EB1-1385-407A-A0F8-454AF8D054B4}" dt="2024-04-04T16:16:20.321" v="1124" actId="47"/>
          <pc:sldLayoutMkLst>
            <pc:docMk/>
            <pc:sldMasterMk cId="4289753743" sldId="2147483726"/>
            <pc:sldLayoutMk cId="1398467844" sldId="2147483741"/>
          </pc:sldLayoutMkLst>
        </pc:sldLayoutChg>
        <pc:sldLayoutChg chg="del">
          <pc:chgData name="Ulrich Gnewuch" userId="e8a70c61da9d9d21" providerId="LiveId" clId="{27237EB1-1385-407A-A0F8-454AF8D054B4}" dt="2024-04-04T16:16:20.321" v="1124" actId="47"/>
          <pc:sldLayoutMkLst>
            <pc:docMk/>
            <pc:sldMasterMk cId="4289753743" sldId="2147483726"/>
            <pc:sldLayoutMk cId="3735067399" sldId="2147483742"/>
          </pc:sldLayoutMkLst>
        </pc:sldLayoutChg>
        <pc:sldLayoutChg chg="del">
          <pc:chgData name="Ulrich Gnewuch" userId="e8a70c61da9d9d21" providerId="LiveId" clId="{27237EB1-1385-407A-A0F8-454AF8D054B4}" dt="2024-04-04T16:16:20.321" v="1124" actId="47"/>
          <pc:sldLayoutMkLst>
            <pc:docMk/>
            <pc:sldMasterMk cId="4289753743" sldId="2147483726"/>
            <pc:sldLayoutMk cId="3749757458" sldId="2147483743"/>
          </pc:sldLayoutMkLst>
        </pc:sldLayoutChg>
        <pc:sldLayoutChg chg="del">
          <pc:chgData name="Ulrich Gnewuch" userId="e8a70c61da9d9d21" providerId="LiveId" clId="{27237EB1-1385-407A-A0F8-454AF8D054B4}" dt="2024-04-04T16:16:20.321" v="1124" actId="47"/>
          <pc:sldLayoutMkLst>
            <pc:docMk/>
            <pc:sldMasterMk cId="4289753743" sldId="2147483726"/>
            <pc:sldLayoutMk cId="2438219560" sldId="2147483744"/>
          </pc:sldLayoutMkLst>
        </pc:sldLayoutChg>
        <pc:sldLayoutChg chg="del">
          <pc:chgData name="Ulrich Gnewuch" userId="e8a70c61da9d9d21" providerId="LiveId" clId="{27237EB1-1385-407A-A0F8-454AF8D054B4}" dt="2024-04-04T16:16:20.321" v="1124" actId="47"/>
          <pc:sldLayoutMkLst>
            <pc:docMk/>
            <pc:sldMasterMk cId="4289753743" sldId="2147483726"/>
            <pc:sldLayoutMk cId="1072667671" sldId="2147483745"/>
          </pc:sldLayoutMkLst>
        </pc:sldLayoutChg>
        <pc:sldLayoutChg chg="del">
          <pc:chgData name="Ulrich Gnewuch" userId="e8a70c61da9d9d21" providerId="LiveId" clId="{27237EB1-1385-407A-A0F8-454AF8D054B4}" dt="2024-04-04T16:16:20.321" v="1124" actId="47"/>
          <pc:sldLayoutMkLst>
            <pc:docMk/>
            <pc:sldMasterMk cId="4289753743" sldId="2147483726"/>
            <pc:sldLayoutMk cId="783833764" sldId="2147483746"/>
          </pc:sldLayoutMkLst>
        </pc:sldLayoutChg>
        <pc:sldLayoutChg chg="del">
          <pc:chgData name="Ulrich Gnewuch" userId="e8a70c61da9d9d21" providerId="LiveId" clId="{27237EB1-1385-407A-A0F8-454AF8D054B4}" dt="2024-04-04T16:16:20.321" v="1124" actId="47"/>
          <pc:sldLayoutMkLst>
            <pc:docMk/>
            <pc:sldMasterMk cId="4289753743" sldId="2147483726"/>
            <pc:sldLayoutMk cId="3457153812" sldId="2147483747"/>
          </pc:sldLayoutMkLst>
        </pc:sldLayoutChg>
        <pc:sldLayoutChg chg="del">
          <pc:chgData name="Ulrich Gnewuch" userId="e8a70c61da9d9d21" providerId="LiveId" clId="{27237EB1-1385-407A-A0F8-454AF8D054B4}" dt="2024-04-04T16:16:20.321" v="1124" actId="47"/>
          <pc:sldLayoutMkLst>
            <pc:docMk/>
            <pc:sldMasterMk cId="4289753743" sldId="2147483726"/>
            <pc:sldLayoutMk cId="2657543777" sldId="2147483748"/>
          </pc:sldLayoutMkLst>
        </pc:sldLayoutChg>
        <pc:sldLayoutChg chg="del">
          <pc:chgData name="Ulrich Gnewuch" userId="e8a70c61da9d9d21" providerId="LiveId" clId="{27237EB1-1385-407A-A0F8-454AF8D054B4}" dt="2024-04-04T16:16:20.321" v="1124" actId="47"/>
          <pc:sldLayoutMkLst>
            <pc:docMk/>
            <pc:sldMasterMk cId="4289753743" sldId="2147483726"/>
            <pc:sldLayoutMk cId="2288558187" sldId="2147483749"/>
          </pc:sldLayoutMkLst>
        </pc:sldLayoutChg>
        <pc:sldLayoutChg chg="del">
          <pc:chgData name="Ulrich Gnewuch" userId="e8a70c61da9d9d21" providerId="LiveId" clId="{27237EB1-1385-407A-A0F8-454AF8D054B4}" dt="2024-04-04T16:16:20.321" v="1124" actId="47"/>
          <pc:sldLayoutMkLst>
            <pc:docMk/>
            <pc:sldMasterMk cId="4289753743" sldId="2147483726"/>
            <pc:sldLayoutMk cId="2080663128" sldId="2147483750"/>
          </pc:sldLayoutMkLst>
        </pc:sldLayoutChg>
        <pc:sldLayoutChg chg="del">
          <pc:chgData name="Ulrich Gnewuch" userId="e8a70c61da9d9d21" providerId="LiveId" clId="{27237EB1-1385-407A-A0F8-454AF8D054B4}" dt="2024-04-04T16:16:20.321" v="1124" actId="47"/>
          <pc:sldLayoutMkLst>
            <pc:docMk/>
            <pc:sldMasterMk cId="4289753743" sldId="2147483726"/>
            <pc:sldLayoutMk cId="2461150130" sldId="2147483751"/>
          </pc:sldLayoutMkLst>
        </pc:sldLayoutChg>
      </pc:sldMasterChg>
      <pc:sldMasterChg chg="del delSldLayout">
        <pc:chgData name="Ulrich Gnewuch" userId="e8a70c61da9d9d21" providerId="LiveId" clId="{27237EB1-1385-407A-A0F8-454AF8D054B4}" dt="2024-04-13T07:40:07.262" v="2345" actId="47"/>
        <pc:sldMasterMkLst>
          <pc:docMk/>
          <pc:sldMasterMk cId="803023388" sldId="2147483727"/>
        </pc:sldMasterMkLst>
        <pc:sldLayoutChg chg="del">
          <pc:chgData name="Ulrich Gnewuch" userId="e8a70c61da9d9d21" providerId="LiveId" clId="{27237EB1-1385-407A-A0F8-454AF8D054B4}" dt="2024-04-13T07:40:07.262" v="2345" actId="47"/>
          <pc:sldLayoutMkLst>
            <pc:docMk/>
            <pc:sldMasterMk cId="803023388" sldId="2147483727"/>
            <pc:sldLayoutMk cId="2734102832" sldId="2147483728"/>
          </pc:sldLayoutMkLst>
        </pc:sldLayoutChg>
        <pc:sldLayoutChg chg="del">
          <pc:chgData name="Ulrich Gnewuch" userId="e8a70c61da9d9d21" providerId="LiveId" clId="{27237EB1-1385-407A-A0F8-454AF8D054B4}" dt="2024-04-13T07:40:07.262" v="2345" actId="47"/>
          <pc:sldLayoutMkLst>
            <pc:docMk/>
            <pc:sldMasterMk cId="803023388" sldId="2147483727"/>
            <pc:sldLayoutMk cId="3241078742" sldId="2147483729"/>
          </pc:sldLayoutMkLst>
        </pc:sldLayoutChg>
        <pc:sldLayoutChg chg="del">
          <pc:chgData name="Ulrich Gnewuch" userId="e8a70c61da9d9d21" providerId="LiveId" clId="{27237EB1-1385-407A-A0F8-454AF8D054B4}" dt="2024-04-13T07:40:07.262" v="2345" actId="47"/>
          <pc:sldLayoutMkLst>
            <pc:docMk/>
            <pc:sldMasterMk cId="803023388" sldId="2147483727"/>
            <pc:sldLayoutMk cId="3455453240" sldId="2147483730"/>
          </pc:sldLayoutMkLst>
        </pc:sldLayoutChg>
        <pc:sldLayoutChg chg="del">
          <pc:chgData name="Ulrich Gnewuch" userId="e8a70c61da9d9d21" providerId="LiveId" clId="{27237EB1-1385-407A-A0F8-454AF8D054B4}" dt="2024-04-13T07:40:07.262" v="2345" actId="47"/>
          <pc:sldLayoutMkLst>
            <pc:docMk/>
            <pc:sldMasterMk cId="803023388" sldId="2147483727"/>
            <pc:sldLayoutMk cId="1035958007" sldId="2147483731"/>
          </pc:sldLayoutMkLst>
        </pc:sldLayoutChg>
        <pc:sldLayoutChg chg="del">
          <pc:chgData name="Ulrich Gnewuch" userId="e8a70c61da9d9d21" providerId="LiveId" clId="{27237EB1-1385-407A-A0F8-454AF8D054B4}" dt="2024-04-13T07:40:07.262" v="2345" actId="47"/>
          <pc:sldLayoutMkLst>
            <pc:docMk/>
            <pc:sldMasterMk cId="803023388" sldId="2147483727"/>
            <pc:sldLayoutMk cId="3470877710" sldId="2147483732"/>
          </pc:sldLayoutMkLst>
        </pc:sldLayoutChg>
        <pc:sldLayoutChg chg="del">
          <pc:chgData name="Ulrich Gnewuch" userId="e8a70c61da9d9d21" providerId="LiveId" clId="{27237EB1-1385-407A-A0F8-454AF8D054B4}" dt="2024-04-13T07:40:07.262" v="2345" actId="47"/>
          <pc:sldLayoutMkLst>
            <pc:docMk/>
            <pc:sldMasterMk cId="803023388" sldId="2147483727"/>
            <pc:sldLayoutMk cId="4102175179" sldId="2147483733"/>
          </pc:sldLayoutMkLst>
        </pc:sldLayoutChg>
        <pc:sldLayoutChg chg="del">
          <pc:chgData name="Ulrich Gnewuch" userId="e8a70c61da9d9d21" providerId="LiveId" clId="{27237EB1-1385-407A-A0F8-454AF8D054B4}" dt="2024-04-13T07:40:07.262" v="2345" actId="47"/>
          <pc:sldLayoutMkLst>
            <pc:docMk/>
            <pc:sldMasterMk cId="803023388" sldId="2147483727"/>
            <pc:sldLayoutMk cId="3037157295" sldId="2147483734"/>
          </pc:sldLayoutMkLst>
        </pc:sldLayoutChg>
        <pc:sldLayoutChg chg="del">
          <pc:chgData name="Ulrich Gnewuch" userId="e8a70c61da9d9d21" providerId="LiveId" clId="{27237EB1-1385-407A-A0F8-454AF8D054B4}" dt="2024-04-13T07:40:07.262" v="2345" actId="47"/>
          <pc:sldLayoutMkLst>
            <pc:docMk/>
            <pc:sldMasterMk cId="803023388" sldId="2147483727"/>
            <pc:sldLayoutMk cId="40464637" sldId="2147483735"/>
          </pc:sldLayoutMkLst>
        </pc:sldLayoutChg>
        <pc:sldLayoutChg chg="del">
          <pc:chgData name="Ulrich Gnewuch" userId="e8a70c61da9d9d21" providerId="LiveId" clId="{27237EB1-1385-407A-A0F8-454AF8D054B4}" dt="2024-04-13T07:40:07.262" v="2345" actId="47"/>
          <pc:sldLayoutMkLst>
            <pc:docMk/>
            <pc:sldMasterMk cId="803023388" sldId="2147483727"/>
            <pc:sldLayoutMk cId="2799831985" sldId="2147483736"/>
          </pc:sldLayoutMkLst>
        </pc:sldLayoutChg>
        <pc:sldLayoutChg chg="del">
          <pc:chgData name="Ulrich Gnewuch" userId="e8a70c61da9d9d21" providerId="LiveId" clId="{27237EB1-1385-407A-A0F8-454AF8D054B4}" dt="2024-04-13T07:40:07.262" v="2345" actId="47"/>
          <pc:sldLayoutMkLst>
            <pc:docMk/>
            <pc:sldMasterMk cId="803023388" sldId="2147483727"/>
            <pc:sldLayoutMk cId="152503141" sldId="2147483737"/>
          </pc:sldLayoutMkLst>
        </pc:sldLayoutChg>
        <pc:sldLayoutChg chg="del">
          <pc:chgData name="Ulrich Gnewuch" userId="e8a70c61da9d9d21" providerId="LiveId" clId="{27237EB1-1385-407A-A0F8-454AF8D054B4}" dt="2024-04-13T07:40:07.262" v="2345" actId="47"/>
          <pc:sldLayoutMkLst>
            <pc:docMk/>
            <pc:sldMasterMk cId="803023388" sldId="2147483727"/>
            <pc:sldLayoutMk cId="2550502626" sldId="2147483738"/>
          </pc:sldLayoutMkLst>
        </pc:sldLayoutChg>
        <pc:sldLayoutChg chg="del">
          <pc:chgData name="Ulrich Gnewuch" userId="e8a70c61da9d9d21" providerId="LiveId" clId="{27237EB1-1385-407A-A0F8-454AF8D054B4}" dt="2024-04-13T07:40:07.262" v="2345" actId="47"/>
          <pc:sldLayoutMkLst>
            <pc:docMk/>
            <pc:sldMasterMk cId="803023388" sldId="2147483727"/>
            <pc:sldLayoutMk cId="2311077022" sldId="2147483739"/>
          </pc:sldLayoutMkLst>
        </pc:sldLayoutChg>
        <pc:sldLayoutChg chg="del">
          <pc:chgData name="Ulrich Gnewuch" userId="e8a70c61da9d9d21" providerId="LiveId" clId="{27237EB1-1385-407A-A0F8-454AF8D054B4}" dt="2024-04-13T07:40:07.262" v="2345" actId="47"/>
          <pc:sldLayoutMkLst>
            <pc:docMk/>
            <pc:sldMasterMk cId="803023388" sldId="2147483727"/>
            <pc:sldLayoutMk cId="3319016002" sldId="2147483740"/>
          </pc:sldLayoutMkLst>
        </pc:sldLayoutChg>
        <pc:sldLayoutChg chg="del">
          <pc:chgData name="Ulrich Gnewuch" userId="e8a70c61da9d9d21" providerId="LiveId" clId="{27237EB1-1385-407A-A0F8-454AF8D054B4}" dt="2024-04-13T07:40:07.262" v="2345" actId="47"/>
          <pc:sldLayoutMkLst>
            <pc:docMk/>
            <pc:sldMasterMk cId="803023388" sldId="2147483727"/>
            <pc:sldLayoutMk cId="443575120" sldId="2147483741"/>
          </pc:sldLayoutMkLst>
        </pc:sldLayoutChg>
      </pc:sldMasterChg>
      <pc:sldMasterChg chg="del delSldLayout">
        <pc:chgData name="Ulrich Gnewuch" userId="e8a70c61da9d9d21" providerId="LiveId" clId="{27237EB1-1385-407A-A0F8-454AF8D054B4}" dt="2024-04-04T15:39:08.087" v="622" actId="47"/>
        <pc:sldMasterMkLst>
          <pc:docMk/>
          <pc:sldMasterMk cId="2021335233" sldId="2147483752"/>
        </pc:sldMasterMkLst>
        <pc:sldLayoutChg chg="del">
          <pc:chgData name="Ulrich Gnewuch" userId="e8a70c61da9d9d21" providerId="LiveId" clId="{27237EB1-1385-407A-A0F8-454AF8D054B4}" dt="2024-04-04T15:39:08.087" v="622" actId="47"/>
          <pc:sldLayoutMkLst>
            <pc:docMk/>
            <pc:sldMasterMk cId="2021335233" sldId="2147483752"/>
            <pc:sldLayoutMk cId="1940420656" sldId="2147483753"/>
          </pc:sldLayoutMkLst>
        </pc:sldLayoutChg>
        <pc:sldLayoutChg chg="del">
          <pc:chgData name="Ulrich Gnewuch" userId="e8a70c61da9d9d21" providerId="LiveId" clId="{27237EB1-1385-407A-A0F8-454AF8D054B4}" dt="2024-04-04T15:39:08.087" v="622" actId="47"/>
          <pc:sldLayoutMkLst>
            <pc:docMk/>
            <pc:sldMasterMk cId="2021335233" sldId="2147483752"/>
            <pc:sldLayoutMk cId="2350442319" sldId="2147483754"/>
          </pc:sldLayoutMkLst>
        </pc:sldLayoutChg>
        <pc:sldLayoutChg chg="del">
          <pc:chgData name="Ulrich Gnewuch" userId="e8a70c61da9d9d21" providerId="LiveId" clId="{27237EB1-1385-407A-A0F8-454AF8D054B4}" dt="2024-04-04T15:39:08.087" v="622" actId="47"/>
          <pc:sldLayoutMkLst>
            <pc:docMk/>
            <pc:sldMasterMk cId="2021335233" sldId="2147483752"/>
            <pc:sldLayoutMk cId="2239018680" sldId="2147483755"/>
          </pc:sldLayoutMkLst>
        </pc:sldLayoutChg>
        <pc:sldLayoutChg chg="del">
          <pc:chgData name="Ulrich Gnewuch" userId="e8a70c61da9d9d21" providerId="LiveId" clId="{27237EB1-1385-407A-A0F8-454AF8D054B4}" dt="2024-04-04T15:39:08.087" v="622" actId="47"/>
          <pc:sldLayoutMkLst>
            <pc:docMk/>
            <pc:sldMasterMk cId="2021335233" sldId="2147483752"/>
            <pc:sldLayoutMk cId="4232990573" sldId="2147483756"/>
          </pc:sldLayoutMkLst>
        </pc:sldLayoutChg>
        <pc:sldLayoutChg chg="del">
          <pc:chgData name="Ulrich Gnewuch" userId="e8a70c61da9d9d21" providerId="LiveId" clId="{27237EB1-1385-407A-A0F8-454AF8D054B4}" dt="2024-04-04T15:39:08.087" v="622" actId="47"/>
          <pc:sldLayoutMkLst>
            <pc:docMk/>
            <pc:sldMasterMk cId="2021335233" sldId="2147483752"/>
            <pc:sldLayoutMk cId="3139791264" sldId="2147483757"/>
          </pc:sldLayoutMkLst>
        </pc:sldLayoutChg>
        <pc:sldLayoutChg chg="del">
          <pc:chgData name="Ulrich Gnewuch" userId="e8a70c61da9d9d21" providerId="LiveId" clId="{27237EB1-1385-407A-A0F8-454AF8D054B4}" dt="2024-04-04T15:39:08.087" v="622" actId="47"/>
          <pc:sldLayoutMkLst>
            <pc:docMk/>
            <pc:sldMasterMk cId="2021335233" sldId="2147483752"/>
            <pc:sldLayoutMk cId="373654903" sldId="2147483758"/>
          </pc:sldLayoutMkLst>
        </pc:sldLayoutChg>
      </pc:sldMasterChg>
    </pc:docChg>
  </pc:docChgLst>
  <pc:docChgLst>
    <pc:chgData name="Ulrich Gnewuch" userId="e8a70c61da9d9d21" providerId="LiveId" clId="{B47C121D-BA7B-4D6E-A5D0-2A7493276F55}"/>
    <pc:docChg chg="undo custSel addSld delSld modSld modMainMaster">
      <pc:chgData name="Ulrich Gnewuch" userId="e8a70c61da9d9d21" providerId="LiveId" clId="{B47C121D-BA7B-4D6E-A5D0-2A7493276F55}" dt="2023-12-22T09:40:32.925" v="1774" actId="20577"/>
      <pc:docMkLst>
        <pc:docMk/>
      </pc:docMkLst>
      <pc:sldChg chg="addSp delSp modSp mod">
        <pc:chgData name="Ulrich Gnewuch" userId="e8a70c61da9d9d21" providerId="LiveId" clId="{B47C121D-BA7B-4D6E-A5D0-2A7493276F55}" dt="2023-12-22T09:04:12.712" v="193" actId="20577"/>
        <pc:sldMkLst>
          <pc:docMk/>
          <pc:sldMk cId="1135826340" sldId="256"/>
        </pc:sldMkLst>
        <pc:spChg chg="mod">
          <ac:chgData name="Ulrich Gnewuch" userId="e8a70c61da9d9d21" providerId="LiveId" clId="{B47C121D-BA7B-4D6E-A5D0-2A7493276F55}" dt="2023-12-22T09:04:12.712" v="193" actId="20577"/>
          <ac:spMkLst>
            <pc:docMk/>
            <pc:sldMk cId="1135826340" sldId="256"/>
            <ac:spMk id="6" creationId="{00000000-0000-0000-0000-000000000000}"/>
          </ac:spMkLst>
        </pc:spChg>
        <pc:spChg chg="add del mod">
          <ac:chgData name="Ulrich Gnewuch" userId="e8a70c61da9d9d21" providerId="LiveId" clId="{B47C121D-BA7B-4D6E-A5D0-2A7493276F55}" dt="2023-12-22T09:00:54.025" v="103" actId="478"/>
          <ac:spMkLst>
            <pc:docMk/>
            <pc:sldMk cId="1135826340" sldId="256"/>
            <ac:spMk id="9" creationId="{E659154F-9A78-5CFF-3370-C70016DB9608}"/>
          </ac:spMkLst>
        </pc:spChg>
        <pc:spChg chg="add del mod">
          <ac:chgData name="Ulrich Gnewuch" userId="e8a70c61da9d9d21" providerId="LiveId" clId="{B47C121D-BA7B-4D6E-A5D0-2A7493276F55}" dt="2023-12-22T09:01:43.492" v="115" actId="478"/>
          <ac:spMkLst>
            <pc:docMk/>
            <pc:sldMk cId="1135826340" sldId="256"/>
            <ac:spMk id="11" creationId="{ED951570-608A-CB43-4CEB-06BAC6F5761C}"/>
          </ac:spMkLst>
        </pc:spChg>
        <pc:picChg chg="mod modCrop">
          <ac:chgData name="Ulrich Gnewuch" userId="e8a70c61da9d9d21" providerId="LiveId" clId="{B47C121D-BA7B-4D6E-A5D0-2A7493276F55}" dt="2023-12-22T09:03:07.128" v="142" actId="12789"/>
          <ac:picMkLst>
            <pc:docMk/>
            <pc:sldMk cId="1135826340" sldId="256"/>
            <ac:picMk id="2" creationId="{56324313-119A-3EB9-603B-12418952D218}"/>
          </ac:picMkLst>
        </pc:picChg>
        <pc:picChg chg="add del mod">
          <ac:chgData name="Ulrich Gnewuch" userId="e8a70c61da9d9d21" providerId="LiveId" clId="{B47C121D-BA7B-4D6E-A5D0-2A7493276F55}" dt="2023-12-22T09:01:41.310" v="113" actId="478"/>
          <ac:picMkLst>
            <pc:docMk/>
            <pc:sldMk cId="1135826340" sldId="256"/>
            <ac:picMk id="3" creationId="{00000000-0000-0000-0000-000000000000}"/>
          </ac:picMkLst>
        </pc:picChg>
        <pc:picChg chg="mod modCrop">
          <ac:chgData name="Ulrich Gnewuch" userId="e8a70c61da9d9d21" providerId="LiveId" clId="{B47C121D-BA7B-4D6E-A5D0-2A7493276F55}" dt="2023-12-22T09:03:07.128" v="142" actId="12789"/>
          <ac:picMkLst>
            <pc:docMk/>
            <pc:sldMk cId="1135826340" sldId="256"/>
            <ac:picMk id="4" creationId="{397080BF-5A69-7601-E22C-3760BEE25EF4}"/>
          </ac:picMkLst>
        </pc:picChg>
        <pc:picChg chg="mod modCrop">
          <ac:chgData name="Ulrich Gnewuch" userId="e8a70c61da9d9d21" providerId="LiveId" clId="{B47C121D-BA7B-4D6E-A5D0-2A7493276F55}" dt="2023-12-22T09:02:08.854" v="121" actId="2085"/>
          <ac:picMkLst>
            <pc:docMk/>
            <pc:sldMk cId="1135826340" sldId="256"/>
            <ac:picMk id="5" creationId="{D638B1EF-E545-16A3-8FA9-7F9125D7F285}"/>
          </ac:picMkLst>
        </pc:picChg>
        <pc:picChg chg="add mod">
          <ac:chgData name="Ulrich Gnewuch" userId="e8a70c61da9d9d21" providerId="LiveId" clId="{B47C121D-BA7B-4D6E-A5D0-2A7493276F55}" dt="2023-12-22T09:01:47.958" v="118" actId="571"/>
          <ac:picMkLst>
            <pc:docMk/>
            <pc:sldMk cId="1135826340" sldId="256"/>
            <ac:picMk id="12" creationId="{66E36657-1A9B-3C86-1A70-DED9265D117D}"/>
          </ac:picMkLst>
        </pc:picChg>
        <pc:picChg chg="add mod">
          <ac:chgData name="Ulrich Gnewuch" userId="e8a70c61da9d9d21" providerId="LiveId" clId="{B47C121D-BA7B-4D6E-A5D0-2A7493276F55}" dt="2023-12-22T09:01:47.958" v="118" actId="571"/>
          <ac:picMkLst>
            <pc:docMk/>
            <pc:sldMk cId="1135826340" sldId="256"/>
            <ac:picMk id="13" creationId="{6B276486-76B3-F062-52FD-0DBD16D46AFD}"/>
          </ac:picMkLst>
        </pc:picChg>
        <pc:picChg chg="add del mod">
          <ac:chgData name="Ulrich Gnewuch" userId="e8a70c61da9d9d21" providerId="LiveId" clId="{B47C121D-BA7B-4D6E-A5D0-2A7493276F55}" dt="2023-12-22T09:02:50.285" v="137" actId="478"/>
          <ac:picMkLst>
            <pc:docMk/>
            <pc:sldMk cId="1135826340" sldId="256"/>
            <ac:picMk id="14" creationId="{45E652E9-5DE6-377D-1A1E-DE519D9A5657}"/>
          </ac:picMkLst>
        </pc:picChg>
        <pc:picChg chg="add mod">
          <ac:chgData name="Ulrich Gnewuch" userId="e8a70c61da9d9d21" providerId="LiveId" clId="{B47C121D-BA7B-4D6E-A5D0-2A7493276F55}" dt="2023-12-22T09:03:09.388" v="143" actId="408"/>
          <ac:picMkLst>
            <pc:docMk/>
            <pc:sldMk cId="1135826340" sldId="256"/>
            <ac:picMk id="15" creationId="{2564BB1D-9A6D-B189-2C78-08B73385C4EA}"/>
          </ac:picMkLst>
        </pc:picChg>
      </pc:sldChg>
      <pc:sldChg chg="addSp delSp modSp del mod chgLayout">
        <pc:chgData name="Ulrich Gnewuch" userId="e8a70c61da9d9d21" providerId="LiveId" clId="{B47C121D-BA7B-4D6E-A5D0-2A7493276F55}" dt="2023-12-22T08:58:11.595" v="56" actId="47"/>
        <pc:sldMkLst>
          <pc:docMk/>
          <pc:sldMk cId="1672501345" sldId="273"/>
        </pc:sldMkLst>
        <pc:spChg chg="add del mod ord">
          <ac:chgData name="Ulrich Gnewuch" userId="e8a70c61da9d9d21" providerId="LiveId" clId="{B47C121D-BA7B-4D6E-A5D0-2A7493276F55}" dt="2023-12-22T08:57:20.042" v="45" actId="700"/>
          <ac:spMkLst>
            <pc:docMk/>
            <pc:sldMk cId="1672501345" sldId="273"/>
            <ac:spMk id="2" creationId="{087E838D-2517-24EC-2343-C5E4F8FFA36D}"/>
          </ac:spMkLst>
        </pc:spChg>
        <pc:spChg chg="mod ord">
          <ac:chgData name="Ulrich Gnewuch" userId="e8a70c61da9d9d21" providerId="LiveId" clId="{B47C121D-BA7B-4D6E-A5D0-2A7493276F55}" dt="2023-12-22T08:57:45.493" v="50" actId="700"/>
          <ac:spMkLst>
            <pc:docMk/>
            <pc:sldMk cId="1672501345" sldId="273"/>
            <ac:spMk id="3" creationId="{6A8ECADE-CC5C-E98B-FEB0-31F60DB16014}"/>
          </ac:spMkLst>
        </pc:spChg>
        <pc:spChg chg="mod ord">
          <ac:chgData name="Ulrich Gnewuch" userId="e8a70c61da9d9d21" providerId="LiveId" clId="{B47C121D-BA7B-4D6E-A5D0-2A7493276F55}" dt="2023-12-22T08:57:45.493" v="50" actId="700"/>
          <ac:spMkLst>
            <pc:docMk/>
            <pc:sldMk cId="1672501345" sldId="273"/>
            <ac:spMk id="4" creationId="{D851A744-77A2-73C9-AAA9-884467FF8101}"/>
          </ac:spMkLst>
        </pc:spChg>
        <pc:spChg chg="mod ord">
          <ac:chgData name="Ulrich Gnewuch" userId="e8a70c61da9d9d21" providerId="LiveId" clId="{B47C121D-BA7B-4D6E-A5D0-2A7493276F55}" dt="2023-12-22T08:57:45.493" v="50" actId="700"/>
          <ac:spMkLst>
            <pc:docMk/>
            <pc:sldMk cId="1672501345" sldId="273"/>
            <ac:spMk id="5" creationId="{4D42E986-6A0A-57CD-A9D5-B1841915708E}"/>
          </ac:spMkLst>
        </pc:spChg>
        <pc:spChg chg="mod ord">
          <ac:chgData name="Ulrich Gnewuch" userId="e8a70c61da9d9d21" providerId="LiveId" clId="{B47C121D-BA7B-4D6E-A5D0-2A7493276F55}" dt="2023-12-22T08:57:45.493" v="50" actId="700"/>
          <ac:spMkLst>
            <pc:docMk/>
            <pc:sldMk cId="1672501345" sldId="273"/>
            <ac:spMk id="6" creationId="{9505A78E-7D35-8D8A-383F-8AFC59F10A04}"/>
          </ac:spMkLst>
        </pc:spChg>
        <pc:spChg chg="add del mod ord">
          <ac:chgData name="Ulrich Gnewuch" userId="e8a70c61da9d9d21" providerId="LiveId" clId="{B47C121D-BA7B-4D6E-A5D0-2A7493276F55}" dt="2023-12-22T08:57:58.438" v="53" actId="21"/>
          <ac:spMkLst>
            <pc:docMk/>
            <pc:sldMk cId="1672501345" sldId="273"/>
            <ac:spMk id="7" creationId="{C3997057-BED9-BCFF-8446-DFD554E374B8}"/>
          </ac:spMkLst>
        </pc:spChg>
        <pc:spChg chg="del">
          <ac:chgData name="Ulrich Gnewuch" userId="e8a70c61da9d9d21" providerId="LiveId" clId="{B47C121D-BA7B-4D6E-A5D0-2A7493276F55}" dt="2023-12-22T08:57:58.438" v="53" actId="21"/>
          <ac:spMkLst>
            <pc:docMk/>
            <pc:sldMk cId="1672501345" sldId="273"/>
            <ac:spMk id="105" creationId="{0109B65D-9E1D-1E98-B36C-71D77A57BD60}"/>
          </ac:spMkLst>
        </pc:spChg>
        <pc:spChg chg="del">
          <ac:chgData name="Ulrich Gnewuch" userId="e8a70c61da9d9d21" providerId="LiveId" clId="{B47C121D-BA7B-4D6E-A5D0-2A7493276F55}" dt="2023-12-22T08:57:58.438" v="53" actId="21"/>
          <ac:spMkLst>
            <pc:docMk/>
            <pc:sldMk cId="1672501345" sldId="273"/>
            <ac:spMk id="106" creationId="{31A08BD1-C618-88DD-4A4E-723A35259B93}"/>
          </ac:spMkLst>
        </pc:spChg>
        <pc:spChg chg="del">
          <ac:chgData name="Ulrich Gnewuch" userId="e8a70c61da9d9d21" providerId="LiveId" clId="{B47C121D-BA7B-4D6E-A5D0-2A7493276F55}" dt="2023-12-22T08:57:58.438" v="53" actId="21"/>
          <ac:spMkLst>
            <pc:docMk/>
            <pc:sldMk cId="1672501345" sldId="273"/>
            <ac:spMk id="117" creationId="{B67C0B60-AB69-5507-0557-3503B6B1232A}"/>
          </ac:spMkLst>
        </pc:spChg>
        <pc:grpChg chg="del">
          <ac:chgData name="Ulrich Gnewuch" userId="e8a70c61da9d9d21" providerId="LiveId" clId="{B47C121D-BA7B-4D6E-A5D0-2A7493276F55}" dt="2023-12-22T08:57:58.438" v="53" actId="21"/>
          <ac:grpSpMkLst>
            <pc:docMk/>
            <pc:sldMk cId="1672501345" sldId="273"/>
            <ac:grpSpMk id="81" creationId="{DAB2C718-FAF8-791F-09B9-BE3E577EE692}"/>
          </ac:grpSpMkLst>
        </pc:grpChg>
        <pc:grpChg chg="del">
          <ac:chgData name="Ulrich Gnewuch" userId="e8a70c61da9d9d21" providerId="LiveId" clId="{B47C121D-BA7B-4D6E-A5D0-2A7493276F55}" dt="2023-12-22T08:57:58.438" v="53" actId="21"/>
          <ac:grpSpMkLst>
            <pc:docMk/>
            <pc:sldMk cId="1672501345" sldId="273"/>
            <ac:grpSpMk id="87" creationId="{DA8580EC-BD1A-E219-B900-704E1F2FD2FF}"/>
          </ac:grpSpMkLst>
        </pc:grpChg>
        <pc:grpChg chg="del">
          <ac:chgData name="Ulrich Gnewuch" userId="e8a70c61da9d9d21" providerId="LiveId" clId="{B47C121D-BA7B-4D6E-A5D0-2A7493276F55}" dt="2023-12-22T08:57:58.438" v="53" actId="21"/>
          <ac:grpSpMkLst>
            <pc:docMk/>
            <pc:sldMk cId="1672501345" sldId="273"/>
            <ac:grpSpMk id="93" creationId="{2F1A9F4E-24C5-F396-9BA9-A4209485522F}"/>
          </ac:grpSpMkLst>
        </pc:grpChg>
        <pc:grpChg chg="del">
          <ac:chgData name="Ulrich Gnewuch" userId="e8a70c61da9d9d21" providerId="LiveId" clId="{B47C121D-BA7B-4D6E-A5D0-2A7493276F55}" dt="2023-12-22T08:57:58.438" v="53" actId="21"/>
          <ac:grpSpMkLst>
            <pc:docMk/>
            <pc:sldMk cId="1672501345" sldId="273"/>
            <ac:grpSpMk id="99" creationId="{295B46EF-406A-3348-AA5F-3D9B2E20228C}"/>
          </ac:grpSpMkLst>
        </pc:grpChg>
        <pc:grpChg chg="del">
          <ac:chgData name="Ulrich Gnewuch" userId="e8a70c61da9d9d21" providerId="LiveId" clId="{B47C121D-BA7B-4D6E-A5D0-2A7493276F55}" dt="2023-12-22T08:57:58.438" v="53" actId="21"/>
          <ac:grpSpMkLst>
            <pc:docMk/>
            <pc:sldMk cId="1672501345" sldId="273"/>
            <ac:grpSpMk id="109" creationId="{FDA9A97A-B319-82FA-9260-8B0B57644232}"/>
          </ac:grpSpMkLst>
        </pc:grpChg>
        <pc:cxnChg chg="del">
          <ac:chgData name="Ulrich Gnewuch" userId="e8a70c61da9d9d21" providerId="LiveId" clId="{B47C121D-BA7B-4D6E-A5D0-2A7493276F55}" dt="2023-12-22T08:57:58.438" v="53" actId="21"/>
          <ac:cxnSpMkLst>
            <pc:docMk/>
            <pc:sldMk cId="1672501345" sldId="273"/>
            <ac:cxnSpMk id="107" creationId="{86932ECD-C292-62AA-DBB4-6749A7713FA6}"/>
          </ac:cxnSpMkLst>
        </pc:cxnChg>
        <pc:cxnChg chg="del">
          <ac:chgData name="Ulrich Gnewuch" userId="e8a70c61da9d9d21" providerId="LiveId" clId="{B47C121D-BA7B-4D6E-A5D0-2A7493276F55}" dt="2023-12-22T08:57:58.438" v="53" actId="21"/>
          <ac:cxnSpMkLst>
            <pc:docMk/>
            <pc:sldMk cId="1672501345" sldId="273"/>
            <ac:cxnSpMk id="108" creationId="{A3C49495-F8ED-2D99-1C86-F9E9AFF13C71}"/>
          </ac:cxnSpMkLst>
        </pc:cxnChg>
        <pc:cxnChg chg="del">
          <ac:chgData name="Ulrich Gnewuch" userId="e8a70c61da9d9d21" providerId="LiveId" clId="{B47C121D-BA7B-4D6E-A5D0-2A7493276F55}" dt="2023-12-22T08:57:58.438" v="53" actId="21"/>
          <ac:cxnSpMkLst>
            <pc:docMk/>
            <pc:sldMk cId="1672501345" sldId="273"/>
            <ac:cxnSpMk id="116" creationId="{A5827930-5D48-6DA2-171C-B363BD32C2F9}"/>
          </ac:cxnSpMkLst>
        </pc:cxnChg>
      </pc:sldChg>
      <pc:sldChg chg="addSp delSp modSp del mod">
        <pc:chgData name="Ulrich Gnewuch" userId="e8a70c61da9d9d21" providerId="LiveId" clId="{B47C121D-BA7B-4D6E-A5D0-2A7493276F55}" dt="2023-12-22T08:58:27.339" v="62" actId="47"/>
        <pc:sldMkLst>
          <pc:docMk/>
          <pc:sldMk cId="1803329661" sldId="275"/>
        </pc:sldMkLst>
        <pc:spChg chg="add mod">
          <ac:chgData name="Ulrich Gnewuch" userId="e8a70c61da9d9d21" providerId="LiveId" clId="{B47C121D-BA7B-4D6E-A5D0-2A7493276F55}" dt="2023-12-22T08:58:22.207" v="59" actId="21"/>
          <ac:spMkLst>
            <pc:docMk/>
            <pc:sldMk cId="1803329661" sldId="275"/>
            <ac:spMk id="7" creationId="{CEEF2120-5BD8-6806-7BCB-94CDC0E35584}"/>
          </ac:spMkLst>
        </pc:spChg>
        <pc:spChg chg="del">
          <ac:chgData name="Ulrich Gnewuch" userId="e8a70c61da9d9d21" providerId="LiveId" clId="{B47C121D-BA7B-4D6E-A5D0-2A7493276F55}" dt="2023-12-22T08:58:22.207" v="59" actId="21"/>
          <ac:spMkLst>
            <pc:docMk/>
            <pc:sldMk cId="1803329661" sldId="275"/>
            <ac:spMk id="20" creationId="{E4E617D3-2A1D-B967-98CD-3161303848B7}"/>
          </ac:spMkLst>
        </pc:spChg>
        <pc:spChg chg="del">
          <ac:chgData name="Ulrich Gnewuch" userId="e8a70c61da9d9d21" providerId="LiveId" clId="{B47C121D-BA7B-4D6E-A5D0-2A7493276F55}" dt="2023-12-22T08:58:22.207" v="59" actId="21"/>
          <ac:spMkLst>
            <pc:docMk/>
            <pc:sldMk cId="1803329661" sldId="275"/>
            <ac:spMk id="21" creationId="{EF46D971-7766-0E64-9901-C67F6D7CC7DC}"/>
          </ac:spMkLst>
        </pc:spChg>
        <pc:spChg chg="del">
          <ac:chgData name="Ulrich Gnewuch" userId="e8a70c61da9d9d21" providerId="LiveId" clId="{B47C121D-BA7B-4D6E-A5D0-2A7493276F55}" dt="2023-12-22T08:58:22.207" v="59" actId="21"/>
          <ac:spMkLst>
            <pc:docMk/>
            <pc:sldMk cId="1803329661" sldId="275"/>
            <ac:spMk id="22" creationId="{9F9A3C28-B77C-7976-BA74-893043BD3D4A}"/>
          </ac:spMkLst>
        </pc:spChg>
        <pc:spChg chg="del">
          <ac:chgData name="Ulrich Gnewuch" userId="e8a70c61da9d9d21" providerId="LiveId" clId="{B47C121D-BA7B-4D6E-A5D0-2A7493276F55}" dt="2023-12-22T08:58:22.207" v="59" actId="21"/>
          <ac:spMkLst>
            <pc:docMk/>
            <pc:sldMk cId="1803329661" sldId="275"/>
            <ac:spMk id="23" creationId="{1CD83F6C-44CE-5167-03CA-0845C7F9CA90}"/>
          </ac:spMkLst>
        </pc:spChg>
        <pc:spChg chg="del">
          <ac:chgData name="Ulrich Gnewuch" userId="e8a70c61da9d9d21" providerId="LiveId" clId="{B47C121D-BA7B-4D6E-A5D0-2A7493276F55}" dt="2023-12-22T08:58:22.207" v="59" actId="21"/>
          <ac:spMkLst>
            <pc:docMk/>
            <pc:sldMk cId="1803329661" sldId="275"/>
            <ac:spMk id="24" creationId="{F7D048D1-A952-8645-5CAA-D3B88DB7B919}"/>
          </ac:spMkLst>
        </pc:spChg>
        <pc:spChg chg="del">
          <ac:chgData name="Ulrich Gnewuch" userId="e8a70c61da9d9d21" providerId="LiveId" clId="{B47C121D-BA7B-4D6E-A5D0-2A7493276F55}" dt="2023-12-22T08:58:22.207" v="59" actId="21"/>
          <ac:spMkLst>
            <pc:docMk/>
            <pc:sldMk cId="1803329661" sldId="275"/>
            <ac:spMk id="31" creationId="{CD2ED06E-709F-17CF-050A-DCF71FCCF576}"/>
          </ac:spMkLst>
        </pc:spChg>
        <pc:spChg chg="del">
          <ac:chgData name="Ulrich Gnewuch" userId="e8a70c61da9d9d21" providerId="LiveId" clId="{B47C121D-BA7B-4D6E-A5D0-2A7493276F55}" dt="2023-12-22T08:58:22.207" v="59" actId="21"/>
          <ac:spMkLst>
            <pc:docMk/>
            <pc:sldMk cId="1803329661" sldId="275"/>
            <ac:spMk id="33" creationId="{0D0F00F6-351A-7F72-1A80-CD3F3631DDDA}"/>
          </ac:spMkLst>
        </pc:spChg>
        <pc:grpChg chg="del">
          <ac:chgData name="Ulrich Gnewuch" userId="e8a70c61da9d9d21" providerId="LiveId" clId="{B47C121D-BA7B-4D6E-A5D0-2A7493276F55}" dt="2023-12-22T08:58:22.207" v="59" actId="21"/>
          <ac:grpSpMkLst>
            <pc:docMk/>
            <pc:sldMk cId="1803329661" sldId="275"/>
            <ac:grpSpMk id="25" creationId="{CA919AE7-E1C5-3627-BCC3-5A9298E9C5FE}"/>
          </ac:grpSpMkLst>
        </pc:grpChg>
      </pc:sldChg>
      <pc:sldChg chg="delSp del mod">
        <pc:chgData name="Ulrich Gnewuch" userId="e8a70c61da9d9d21" providerId="LiveId" clId="{B47C121D-BA7B-4D6E-A5D0-2A7493276F55}" dt="2023-12-22T08:59:11.293" v="82" actId="47"/>
        <pc:sldMkLst>
          <pc:docMk/>
          <pc:sldMk cId="862010827" sldId="276"/>
        </pc:sldMkLst>
        <pc:picChg chg="del">
          <ac:chgData name="Ulrich Gnewuch" userId="e8a70c61da9d9d21" providerId="LiveId" clId="{B47C121D-BA7B-4D6E-A5D0-2A7493276F55}" dt="2023-12-22T08:58:49.945" v="71" actId="21"/>
          <ac:picMkLst>
            <pc:docMk/>
            <pc:sldMk cId="862010827" sldId="276"/>
            <ac:picMk id="9" creationId="{5A23F56F-14BE-C106-7A6B-247CDCAFE735}"/>
          </ac:picMkLst>
        </pc:picChg>
      </pc:sldChg>
      <pc:sldChg chg="addSp delSp modSp del mod">
        <pc:chgData name="Ulrich Gnewuch" userId="e8a70c61da9d9d21" providerId="LiveId" clId="{B47C121D-BA7B-4D6E-A5D0-2A7493276F55}" dt="2023-12-22T08:59:30.390" v="88" actId="47"/>
        <pc:sldMkLst>
          <pc:docMk/>
          <pc:sldMk cId="1482593489" sldId="277"/>
        </pc:sldMkLst>
        <pc:spChg chg="add del">
          <ac:chgData name="Ulrich Gnewuch" userId="e8a70c61da9d9d21" providerId="LiveId" clId="{B47C121D-BA7B-4D6E-A5D0-2A7493276F55}" dt="2023-12-22T08:59:19.961" v="84" actId="21"/>
          <ac:spMkLst>
            <pc:docMk/>
            <pc:sldMk cId="1482593489" sldId="277"/>
            <ac:spMk id="2" creationId="{43FFBF63-01E3-B8DE-3503-000D1CC02D18}"/>
          </ac:spMkLst>
        </pc:spChg>
        <pc:spChg chg="add del">
          <ac:chgData name="Ulrich Gnewuch" userId="e8a70c61da9d9d21" providerId="LiveId" clId="{B47C121D-BA7B-4D6E-A5D0-2A7493276F55}" dt="2023-12-22T08:59:19.961" v="84" actId="21"/>
          <ac:spMkLst>
            <pc:docMk/>
            <pc:sldMk cId="1482593489" sldId="277"/>
            <ac:spMk id="10" creationId="{D0FB6B4D-421D-58C9-C085-81433CAA661D}"/>
          </ac:spMkLst>
        </pc:spChg>
        <pc:spChg chg="add del mod">
          <ac:chgData name="Ulrich Gnewuch" userId="e8a70c61da9d9d21" providerId="LiveId" clId="{B47C121D-BA7B-4D6E-A5D0-2A7493276F55}" dt="2023-12-22T08:58:48.292" v="70" actId="21"/>
          <ac:spMkLst>
            <pc:docMk/>
            <pc:sldMk cId="1482593489" sldId="277"/>
            <ac:spMk id="12" creationId="{9037CA44-499D-5215-4057-2237A4E5EB84}"/>
          </ac:spMkLst>
        </pc:spChg>
        <pc:spChg chg="add mod">
          <ac:chgData name="Ulrich Gnewuch" userId="e8a70c61da9d9d21" providerId="LiveId" clId="{B47C121D-BA7B-4D6E-A5D0-2A7493276F55}" dt="2023-12-22T08:59:19.961" v="84" actId="21"/>
          <ac:spMkLst>
            <pc:docMk/>
            <pc:sldMk cId="1482593489" sldId="277"/>
            <ac:spMk id="14" creationId="{F7031068-CC2A-BC79-BC26-7FABEA7B6D17}"/>
          </ac:spMkLst>
        </pc:spChg>
        <pc:grpChg chg="add del">
          <ac:chgData name="Ulrich Gnewuch" userId="e8a70c61da9d9d21" providerId="LiveId" clId="{B47C121D-BA7B-4D6E-A5D0-2A7493276F55}" dt="2023-12-22T08:59:19.961" v="84" actId="21"/>
          <ac:grpSpMkLst>
            <pc:docMk/>
            <pc:sldMk cId="1482593489" sldId="277"/>
            <ac:grpSpMk id="7" creationId="{179A87E2-8F8A-6432-DD76-523F453A9BC8}"/>
          </ac:grpSpMkLst>
        </pc:grpChg>
      </pc:sldChg>
      <pc:sldChg chg="delSp del mod">
        <pc:chgData name="Ulrich Gnewuch" userId="e8a70c61da9d9d21" providerId="LiveId" clId="{B47C121D-BA7B-4D6E-A5D0-2A7493276F55}" dt="2023-12-22T09:05:21.688" v="199" actId="47"/>
        <pc:sldMkLst>
          <pc:docMk/>
          <pc:sldMk cId="52366231" sldId="278"/>
        </pc:sldMkLst>
        <pc:spChg chg="del">
          <ac:chgData name="Ulrich Gnewuch" userId="e8a70c61da9d9d21" providerId="LiveId" clId="{B47C121D-BA7B-4D6E-A5D0-2A7493276F55}" dt="2023-12-22T08:59:34.978" v="89" actId="21"/>
          <ac:spMkLst>
            <pc:docMk/>
            <pc:sldMk cId="52366231" sldId="278"/>
            <ac:spMk id="8" creationId="{67F21265-EF39-9E3D-5587-733469CC3C0E}"/>
          </ac:spMkLst>
        </pc:spChg>
        <pc:spChg chg="del">
          <ac:chgData name="Ulrich Gnewuch" userId="e8a70c61da9d9d21" providerId="LiveId" clId="{B47C121D-BA7B-4D6E-A5D0-2A7493276F55}" dt="2023-12-22T08:59:34.978" v="89" actId="21"/>
          <ac:spMkLst>
            <pc:docMk/>
            <pc:sldMk cId="52366231" sldId="278"/>
            <ac:spMk id="9" creationId="{33B759FF-A184-8046-B82C-36FA083B120A}"/>
          </ac:spMkLst>
        </pc:spChg>
        <pc:spChg chg="del">
          <ac:chgData name="Ulrich Gnewuch" userId="e8a70c61da9d9d21" providerId="LiveId" clId="{B47C121D-BA7B-4D6E-A5D0-2A7493276F55}" dt="2023-12-22T08:59:34.978" v="89" actId="21"/>
          <ac:spMkLst>
            <pc:docMk/>
            <pc:sldMk cId="52366231" sldId="278"/>
            <ac:spMk id="10" creationId="{E838EE51-C801-317B-FFFA-E90D91C1EC62}"/>
          </ac:spMkLst>
        </pc:spChg>
        <pc:spChg chg="del">
          <ac:chgData name="Ulrich Gnewuch" userId="e8a70c61da9d9d21" providerId="LiveId" clId="{B47C121D-BA7B-4D6E-A5D0-2A7493276F55}" dt="2023-12-22T08:59:34.978" v="89" actId="21"/>
          <ac:spMkLst>
            <pc:docMk/>
            <pc:sldMk cId="52366231" sldId="278"/>
            <ac:spMk id="11" creationId="{78D9FAC9-37BA-D09C-BF15-68119E086643}"/>
          </ac:spMkLst>
        </pc:spChg>
        <pc:spChg chg="del">
          <ac:chgData name="Ulrich Gnewuch" userId="e8a70c61da9d9d21" providerId="LiveId" clId="{B47C121D-BA7B-4D6E-A5D0-2A7493276F55}" dt="2023-12-22T08:59:34.978" v="89" actId="21"/>
          <ac:spMkLst>
            <pc:docMk/>
            <pc:sldMk cId="52366231" sldId="278"/>
            <ac:spMk id="12" creationId="{3DAD790F-3A73-B181-338E-D3EC0F432102}"/>
          </ac:spMkLst>
        </pc:spChg>
        <pc:spChg chg="del">
          <ac:chgData name="Ulrich Gnewuch" userId="e8a70c61da9d9d21" providerId="LiveId" clId="{B47C121D-BA7B-4D6E-A5D0-2A7493276F55}" dt="2023-12-22T08:59:34.978" v="89" actId="21"/>
          <ac:spMkLst>
            <pc:docMk/>
            <pc:sldMk cId="52366231" sldId="278"/>
            <ac:spMk id="13" creationId="{D5DC38EC-0C0E-40FE-3244-9D8EEA5C74BC}"/>
          </ac:spMkLst>
        </pc:spChg>
        <pc:spChg chg="del">
          <ac:chgData name="Ulrich Gnewuch" userId="e8a70c61da9d9d21" providerId="LiveId" clId="{B47C121D-BA7B-4D6E-A5D0-2A7493276F55}" dt="2023-12-22T08:59:34.978" v="89" actId="21"/>
          <ac:spMkLst>
            <pc:docMk/>
            <pc:sldMk cId="52366231" sldId="278"/>
            <ac:spMk id="14" creationId="{19EF72E0-F53F-2641-D27E-A2907EFB966C}"/>
          </ac:spMkLst>
        </pc:spChg>
      </pc:sldChg>
      <pc:sldChg chg="del">
        <pc:chgData name="Ulrich Gnewuch" userId="e8a70c61da9d9d21" providerId="LiveId" clId="{B47C121D-BA7B-4D6E-A5D0-2A7493276F55}" dt="2023-12-22T09:14:04.285" v="347" actId="47"/>
        <pc:sldMkLst>
          <pc:docMk/>
          <pc:sldMk cId="2989550536" sldId="279"/>
        </pc:sldMkLst>
      </pc:sldChg>
      <pc:sldChg chg="modSp mod">
        <pc:chgData name="Ulrich Gnewuch" userId="e8a70c61da9d9d21" providerId="LiveId" clId="{B47C121D-BA7B-4D6E-A5D0-2A7493276F55}" dt="2023-12-22T09:14:37.892" v="364" actId="27636"/>
        <pc:sldMkLst>
          <pc:docMk/>
          <pc:sldMk cId="1207102273" sldId="280"/>
        </pc:sldMkLst>
        <pc:spChg chg="mod">
          <ac:chgData name="Ulrich Gnewuch" userId="e8a70c61da9d9d21" providerId="LiveId" clId="{B47C121D-BA7B-4D6E-A5D0-2A7493276F55}" dt="2023-12-22T09:14:37.892" v="364" actId="27636"/>
          <ac:spMkLst>
            <pc:docMk/>
            <pc:sldMk cId="1207102273" sldId="280"/>
            <ac:spMk id="2" creationId="{82F0CC58-0E5C-3C8E-F7B0-9CD0F18BE559}"/>
          </ac:spMkLst>
        </pc:spChg>
      </pc:sldChg>
      <pc:sldChg chg="del">
        <pc:chgData name="Ulrich Gnewuch" userId="e8a70c61da9d9d21" providerId="LiveId" clId="{B47C121D-BA7B-4D6E-A5D0-2A7493276F55}" dt="2023-12-22T09:15:15.914" v="369" actId="47"/>
        <pc:sldMkLst>
          <pc:docMk/>
          <pc:sldMk cId="2841749046" sldId="281"/>
        </pc:sldMkLst>
      </pc:sldChg>
      <pc:sldChg chg="del">
        <pc:chgData name="Ulrich Gnewuch" userId="e8a70c61da9d9d21" providerId="LiveId" clId="{B47C121D-BA7B-4D6E-A5D0-2A7493276F55}" dt="2023-12-22T09:15:24.912" v="373" actId="47"/>
        <pc:sldMkLst>
          <pc:docMk/>
          <pc:sldMk cId="1528120019" sldId="282"/>
        </pc:sldMkLst>
      </pc:sldChg>
      <pc:sldChg chg="addSp modSp mod">
        <pc:chgData name="Ulrich Gnewuch" userId="e8a70c61da9d9d21" providerId="LiveId" clId="{B47C121D-BA7B-4D6E-A5D0-2A7493276F55}" dt="2023-12-22T09:21:50.521" v="657" actId="20577"/>
        <pc:sldMkLst>
          <pc:docMk/>
          <pc:sldMk cId="28837183" sldId="284"/>
        </pc:sldMkLst>
        <pc:spChg chg="mod">
          <ac:chgData name="Ulrich Gnewuch" userId="e8a70c61da9d9d21" providerId="LiveId" clId="{B47C121D-BA7B-4D6E-A5D0-2A7493276F55}" dt="2023-12-22T09:21:27.301" v="556" actId="14100"/>
          <ac:spMkLst>
            <pc:docMk/>
            <pc:sldMk cId="28837183" sldId="284"/>
            <ac:spMk id="2" creationId="{82F0CC58-0E5C-3C8E-F7B0-9CD0F18BE559}"/>
          </ac:spMkLst>
        </pc:spChg>
        <pc:spChg chg="add mod">
          <ac:chgData name="Ulrich Gnewuch" userId="e8a70c61da9d9d21" providerId="LiveId" clId="{B47C121D-BA7B-4D6E-A5D0-2A7493276F55}" dt="2023-12-22T09:21:50.521" v="657" actId="20577"/>
          <ac:spMkLst>
            <pc:docMk/>
            <pc:sldMk cId="28837183" sldId="284"/>
            <ac:spMk id="7" creationId="{1BAC20CC-8E4A-B66B-2393-98AC7FC18EC2}"/>
          </ac:spMkLst>
        </pc:spChg>
      </pc:sldChg>
      <pc:sldChg chg="del">
        <pc:chgData name="Ulrich Gnewuch" userId="e8a70c61da9d9d21" providerId="LiveId" clId="{B47C121D-BA7B-4D6E-A5D0-2A7493276F55}" dt="2023-12-22T09:15:28.244" v="375" actId="47"/>
        <pc:sldMkLst>
          <pc:docMk/>
          <pc:sldMk cId="2786117373" sldId="285"/>
        </pc:sldMkLst>
      </pc:sldChg>
      <pc:sldChg chg="addSp modSp mod">
        <pc:chgData name="Ulrich Gnewuch" userId="e8a70c61da9d9d21" providerId="LiveId" clId="{B47C121D-BA7B-4D6E-A5D0-2A7493276F55}" dt="2023-12-22T09:36:08.093" v="1551" actId="20577"/>
        <pc:sldMkLst>
          <pc:docMk/>
          <pc:sldMk cId="449220605" sldId="287"/>
        </pc:sldMkLst>
        <pc:spChg chg="add mod">
          <ac:chgData name="Ulrich Gnewuch" userId="e8a70c61da9d9d21" providerId="LiveId" clId="{B47C121D-BA7B-4D6E-A5D0-2A7493276F55}" dt="2023-12-22T09:36:08.093" v="1551" actId="20577"/>
          <ac:spMkLst>
            <pc:docMk/>
            <pc:sldMk cId="449220605" sldId="287"/>
            <ac:spMk id="8" creationId="{0555659E-B56D-0D55-EE1C-AB519C6A36AA}"/>
          </ac:spMkLst>
        </pc:spChg>
      </pc:sldChg>
      <pc:sldChg chg="addSp modSp mod">
        <pc:chgData name="Ulrich Gnewuch" userId="e8a70c61da9d9d21" providerId="LiveId" clId="{B47C121D-BA7B-4D6E-A5D0-2A7493276F55}" dt="2023-12-22T09:36:01.795" v="1540" actId="14100"/>
        <pc:sldMkLst>
          <pc:docMk/>
          <pc:sldMk cId="3042172135" sldId="288"/>
        </pc:sldMkLst>
        <pc:spChg chg="mod">
          <ac:chgData name="Ulrich Gnewuch" userId="e8a70c61da9d9d21" providerId="LiveId" clId="{B47C121D-BA7B-4D6E-A5D0-2A7493276F55}" dt="2023-12-22T09:35:57.497" v="1535" actId="21"/>
          <ac:spMkLst>
            <pc:docMk/>
            <pc:sldMk cId="3042172135" sldId="288"/>
            <ac:spMk id="2" creationId="{32610D5F-209F-F58C-BA2F-15EAE1A29E02}"/>
          </ac:spMkLst>
        </pc:spChg>
        <pc:spChg chg="add mod">
          <ac:chgData name="Ulrich Gnewuch" userId="e8a70c61da9d9d21" providerId="LiveId" clId="{B47C121D-BA7B-4D6E-A5D0-2A7493276F55}" dt="2023-12-22T09:36:01.795" v="1540" actId="14100"/>
          <ac:spMkLst>
            <pc:docMk/>
            <pc:sldMk cId="3042172135" sldId="288"/>
            <ac:spMk id="7" creationId="{4FFF62AF-82E4-7922-139B-1AFDEE7F970E}"/>
          </ac:spMkLst>
        </pc:spChg>
      </pc:sldChg>
      <pc:sldChg chg="addSp delSp modSp del mod">
        <pc:chgData name="Ulrich Gnewuch" userId="e8a70c61da9d9d21" providerId="LiveId" clId="{B47C121D-BA7B-4D6E-A5D0-2A7493276F55}" dt="2023-12-22T09:17:53.135" v="414" actId="47"/>
        <pc:sldMkLst>
          <pc:docMk/>
          <pc:sldMk cId="2486454981" sldId="289"/>
        </pc:sldMkLst>
        <pc:spChg chg="mod">
          <ac:chgData name="Ulrich Gnewuch" userId="e8a70c61da9d9d21" providerId="LiveId" clId="{B47C121D-BA7B-4D6E-A5D0-2A7493276F55}" dt="2023-12-22T09:17:45.610" v="410" actId="21"/>
          <ac:spMkLst>
            <pc:docMk/>
            <pc:sldMk cId="2486454981" sldId="289"/>
            <ac:spMk id="2" creationId="{B455ACBA-0B79-F1DC-19F6-852315B021B3}"/>
          </ac:spMkLst>
        </pc:spChg>
        <pc:spChg chg="mod">
          <ac:chgData name="Ulrich Gnewuch" userId="e8a70c61da9d9d21" providerId="LiveId" clId="{B47C121D-BA7B-4D6E-A5D0-2A7493276F55}" dt="2023-12-22T09:17:20.812" v="407" actId="20577"/>
          <ac:spMkLst>
            <pc:docMk/>
            <pc:sldMk cId="2486454981" sldId="289"/>
            <ac:spMk id="6" creationId="{5EACCE78-D6E2-29C8-FA33-FFA5A58FC23D}"/>
          </ac:spMkLst>
        </pc:spChg>
        <pc:spChg chg="add del mod">
          <ac:chgData name="Ulrich Gnewuch" userId="e8a70c61da9d9d21" providerId="LiveId" clId="{B47C121D-BA7B-4D6E-A5D0-2A7493276F55}" dt="2023-12-22T09:17:50.549" v="412" actId="21"/>
          <ac:spMkLst>
            <pc:docMk/>
            <pc:sldMk cId="2486454981" sldId="289"/>
            <ac:spMk id="7" creationId="{AB80CA2A-277B-B07C-8568-5FA7794F46B3}"/>
          </ac:spMkLst>
        </pc:spChg>
      </pc:sldChg>
      <pc:sldChg chg="del">
        <pc:chgData name="Ulrich Gnewuch" userId="e8a70c61da9d9d21" providerId="LiveId" clId="{B47C121D-BA7B-4D6E-A5D0-2A7493276F55}" dt="2023-12-22T09:17:54.450" v="415" actId="47"/>
        <pc:sldMkLst>
          <pc:docMk/>
          <pc:sldMk cId="3040668356" sldId="290"/>
        </pc:sldMkLst>
      </pc:sldChg>
      <pc:sldChg chg="addSp modSp mod">
        <pc:chgData name="Ulrich Gnewuch" userId="e8a70c61da9d9d21" providerId="LiveId" clId="{B47C121D-BA7B-4D6E-A5D0-2A7493276F55}" dt="2023-12-22T09:36:37.154" v="1599" actId="313"/>
        <pc:sldMkLst>
          <pc:docMk/>
          <pc:sldMk cId="707621395" sldId="291"/>
        </pc:sldMkLst>
        <pc:spChg chg="add mod">
          <ac:chgData name="Ulrich Gnewuch" userId="e8a70c61da9d9d21" providerId="LiveId" clId="{B47C121D-BA7B-4D6E-A5D0-2A7493276F55}" dt="2023-12-22T09:36:27.860" v="1573" actId="20577"/>
          <ac:spMkLst>
            <pc:docMk/>
            <pc:sldMk cId="707621395" sldId="291"/>
            <ac:spMk id="7" creationId="{B7793475-D408-09AE-A69E-F654C47947C7}"/>
          </ac:spMkLst>
        </pc:spChg>
        <pc:spChg chg="add mod">
          <ac:chgData name="Ulrich Gnewuch" userId="e8a70c61da9d9d21" providerId="LiveId" clId="{B47C121D-BA7B-4D6E-A5D0-2A7493276F55}" dt="2023-12-22T09:36:37.154" v="1599" actId="313"/>
          <ac:spMkLst>
            <pc:docMk/>
            <pc:sldMk cId="707621395" sldId="291"/>
            <ac:spMk id="8" creationId="{F994E688-90B0-0663-466A-C0351F73787F}"/>
          </ac:spMkLst>
        </pc:spChg>
      </pc:sldChg>
      <pc:sldChg chg="addSp modSp mod">
        <pc:chgData name="Ulrich Gnewuch" userId="e8a70c61da9d9d21" providerId="LiveId" clId="{B47C121D-BA7B-4D6E-A5D0-2A7493276F55}" dt="2023-12-22T09:38:01.708" v="1646" actId="20577"/>
        <pc:sldMkLst>
          <pc:docMk/>
          <pc:sldMk cId="1214912431" sldId="292"/>
        </pc:sldMkLst>
        <pc:spChg chg="mod">
          <ac:chgData name="Ulrich Gnewuch" userId="e8a70c61da9d9d21" providerId="LiveId" clId="{B47C121D-BA7B-4D6E-A5D0-2A7493276F55}" dt="2023-12-22T09:37:55.150" v="1628" actId="21"/>
          <ac:spMkLst>
            <pc:docMk/>
            <pc:sldMk cId="1214912431" sldId="292"/>
            <ac:spMk id="2" creationId="{BD9315A3-0833-B6B9-139D-EBD4C7DD433C}"/>
          </ac:spMkLst>
        </pc:spChg>
        <pc:spChg chg="add mod">
          <ac:chgData name="Ulrich Gnewuch" userId="e8a70c61da9d9d21" providerId="LiveId" clId="{B47C121D-BA7B-4D6E-A5D0-2A7493276F55}" dt="2023-12-22T09:38:01.708" v="1646" actId="20577"/>
          <ac:spMkLst>
            <pc:docMk/>
            <pc:sldMk cId="1214912431" sldId="292"/>
            <ac:spMk id="7" creationId="{13CB7F51-6F6D-3FB1-EDB9-F6BDBAEF1BE6}"/>
          </ac:spMkLst>
        </pc:spChg>
      </pc:sldChg>
      <pc:sldChg chg="addSp modSp mod">
        <pc:chgData name="Ulrich Gnewuch" userId="e8a70c61da9d9d21" providerId="LiveId" clId="{B47C121D-BA7B-4D6E-A5D0-2A7493276F55}" dt="2023-12-22T09:40:02.123" v="1707" actId="20577"/>
        <pc:sldMkLst>
          <pc:docMk/>
          <pc:sldMk cId="854635871" sldId="293"/>
        </pc:sldMkLst>
        <pc:spChg chg="add mod">
          <ac:chgData name="Ulrich Gnewuch" userId="e8a70c61da9d9d21" providerId="LiveId" clId="{B47C121D-BA7B-4D6E-A5D0-2A7493276F55}" dt="2023-12-22T09:40:02.123" v="1707" actId="20577"/>
          <ac:spMkLst>
            <pc:docMk/>
            <pc:sldMk cId="854635871" sldId="293"/>
            <ac:spMk id="7" creationId="{3B7D4ABB-0820-089E-AE75-14F2195A4B82}"/>
          </ac:spMkLst>
        </pc:spChg>
      </pc:sldChg>
      <pc:sldChg chg="del">
        <pc:chgData name="Ulrich Gnewuch" userId="e8a70c61da9d9d21" providerId="LiveId" clId="{B47C121D-BA7B-4D6E-A5D0-2A7493276F55}" dt="2023-12-22T09:40:04.159" v="1708" actId="47"/>
        <pc:sldMkLst>
          <pc:docMk/>
          <pc:sldMk cId="2209904577" sldId="294"/>
        </pc:sldMkLst>
      </pc:sldChg>
      <pc:sldChg chg="del">
        <pc:chgData name="Ulrich Gnewuch" userId="e8a70c61da9d9d21" providerId="LiveId" clId="{B47C121D-BA7B-4D6E-A5D0-2A7493276F55}" dt="2023-12-22T09:37:00.650" v="1602" actId="47"/>
        <pc:sldMkLst>
          <pc:docMk/>
          <pc:sldMk cId="694233500" sldId="295"/>
        </pc:sldMkLst>
      </pc:sldChg>
      <pc:sldChg chg="addSp modSp mod">
        <pc:chgData name="Ulrich Gnewuch" userId="e8a70c61da9d9d21" providerId="LiveId" clId="{B47C121D-BA7B-4D6E-A5D0-2A7493276F55}" dt="2023-12-22T09:23:14.043" v="807" actId="20577"/>
        <pc:sldMkLst>
          <pc:docMk/>
          <pc:sldMk cId="323280456" sldId="296"/>
        </pc:sldMkLst>
        <pc:spChg chg="mod">
          <ac:chgData name="Ulrich Gnewuch" userId="e8a70c61da9d9d21" providerId="LiveId" clId="{B47C121D-BA7B-4D6E-A5D0-2A7493276F55}" dt="2023-12-22T09:20:07.660" v="482" actId="20577"/>
          <ac:spMkLst>
            <pc:docMk/>
            <pc:sldMk cId="323280456" sldId="296"/>
            <ac:spMk id="6" creationId="{C9031198-E706-AF0D-3590-D64E37301A0C}"/>
          </ac:spMkLst>
        </pc:spChg>
        <pc:spChg chg="add mod">
          <ac:chgData name="Ulrich Gnewuch" userId="e8a70c61da9d9d21" providerId="LiveId" clId="{B47C121D-BA7B-4D6E-A5D0-2A7493276F55}" dt="2023-12-22T09:23:14.043" v="807" actId="20577"/>
          <ac:spMkLst>
            <pc:docMk/>
            <pc:sldMk cId="323280456" sldId="296"/>
            <ac:spMk id="7" creationId="{2A17CFBC-7BEF-BFCE-7021-5B99341941C4}"/>
          </ac:spMkLst>
        </pc:spChg>
      </pc:sldChg>
      <pc:sldChg chg="addSp modSp mod">
        <pc:chgData name="Ulrich Gnewuch" userId="e8a70c61da9d9d21" providerId="LiveId" clId="{B47C121D-BA7B-4D6E-A5D0-2A7493276F55}" dt="2023-12-22T09:39:16.817" v="1691" actId="20577"/>
        <pc:sldMkLst>
          <pc:docMk/>
          <pc:sldMk cId="1242641739" sldId="297"/>
        </pc:sldMkLst>
        <pc:spChg chg="mod">
          <ac:chgData name="Ulrich Gnewuch" userId="e8a70c61da9d9d21" providerId="LiveId" clId="{B47C121D-BA7B-4D6E-A5D0-2A7493276F55}" dt="2023-12-22T09:24:06.784" v="808"/>
          <ac:spMkLst>
            <pc:docMk/>
            <pc:sldMk cId="1242641739" sldId="297"/>
            <ac:spMk id="2" creationId="{82F0CC58-0E5C-3C8E-F7B0-9CD0F18BE559}"/>
          </ac:spMkLst>
        </pc:spChg>
        <pc:spChg chg="add mod">
          <ac:chgData name="Ulrich Gnewuch" userId="e8a70c61da9d9d21" providerId="LiveId" clId="{B47C121D-BA7B-4D6E-A5D0-2A7493276F55}" dt="2023-12-22T09:39:16.817" v="1691" actId="20577"/>
          <ac:spMkLst>
            <pc:docMk/>
            <pc:sldMk cId="1242641739" sldId="297"/>
            <ac:spMk id="7" creationId="{8279F80C-B40F-D16B-8BB5-ADAD965BC4D4}"/>
          </ac:spMkLst>
        </pc:spChg>
      </pc:sldChg>
      <pc:sldChg chg="addSp modSp mod">
        <pc:chgData name="Ulrich Gnewuch" userId="e8a70c61da9d9d21" providerId="LiveId" clId="{B47C121D-BA7B-4D6E-A5D0-2A7493276F55}" dt="2023-12-22T09:38:16.230" v="1648" actId="1076"/>
        <pc:sldMkLst>
          <pc:docMk/>
          <pc:sldMk cId="1486351442" sldId="298"/>
        </pc:sldMkLst>
        <pc:spChg chg="mod">
          <ac:chgData name="Ulrich Gnewuch" userId="e8a70c61da9d9d21" providerId="LiveId" clId="{B47C121D-BA7B-4D6E-A5D0-2A7493276F55}" dt="2023-12-22T09:27:18.849" v="911" actId="20577"/>
          <ac:spMkLst>
            <pc:docMk/>
            <pc:sldMk cId="1486351442" sldId="298"/>
            <ac:spMk id="2" creationId="{BD9315A3-0833-B6B9-139D-EBD4C7DD433C}"/>
          </ac:spMkLst>
        </pc:spChg>
        <pc:spChg chg="add mod">
          <ac:chgData name="Ulrich Gnewuch" userId="e8a70c61da9d9d21" providerId="LiveId" clId="{B47C121D-BA7B-4D6E-A5D0-2A7493276F55}" dt="2023-12-22T09:38:16.230" v="1648" actId="1076"/>
          <ac:spMkLst>
            <pc:docMk/>
            <pc:sldMk cId="1486351442" sldId="298"/>
            <ac:spMk id="7" creationId="{2D858F6E-40AE-A7A6-13B4-676CBD703331}"/>
          </ac:spMkLst>
        </pc:spChg>
      </pc:sldChg>
      <pc:sldChg chg="modSp mod">
        <pc:chgData name="Ulrich Gnewuch" userId="e8a70c61da9d9d21" providerId="LiveId" clId="{B47C121D-BA7B-4D6E-A5D0-2A7493276F55}" dt="2023-12-22T09:16:55.300" v="399"/>
        <pc:sldMkLst>
          <pc:docMk/>
          <pc:sldMk cId="2469474618" sldId="299"/>
        </pc:sldMkLst>
        <pc:spChg chg="mod">
          <ac:chgData name="Ulrich Gnewuch" userId="e8a70c61da9d9d21" providerId="LiveId" clId="{B47C121D-BA7B-4D6E-A5D0-2A7493276F55}" dt="2023-12-22T09:16:55.300" v="399"/>
          <ac:spMkLst>
            <pc:docMk/>
            <pc:sldMk cId="2469474618" sldId="299"/>
            <ac:spMk id="2" creationId="{E190671B-1945-2448-8282-D6D9BF31DA8D}"/>
          </ac:spMkLst>
        </pc:spChg>
      </pc:sldChg>
      <pc:sldChg chg="addSp modSp mod">
        <pc:chgData name="Ulrich Gnewuch" userId="e8a70c61da9d9d21" providerId="LiveId" clId="{B47C121D-BA7B-4D6E-A5D0-2A7493276F55}" dt="2023-12-22T09:40:32.925" v="1774" actId="20577"/>
        <pc:sldMkLst>
          <pc:docMk/>
          <pc:sldMk cId="225194183" sldId="300"/>
        </pc:sldMkLst>
        <pc:spChg chg="mod">
          <ac:chgData name="Ulrich Gnewuch" userId="e8a70c61da9d9d21" providerId="LiveId" clId="{B47C121D-BA7B-4D6E-A5D0-2A7493276F55}" dt="2023-12-22T09:25:26.385" v="851" actId="20577"/>
          <ac:spMkLst>
            <pc:docMk/>
            <pc:sldMk cId="225194183" sldId="300"/>
            <ac:spMk id="2" creationId="{E684F4CE-32C4-178D-6D26-425EA03CB51B}"/>
          </ac:spMkLst>
        </pc:spChg>
        <pc:spChg chg="add mod">
          <ac:chgData name="Ulrich Gnewuch" userId="e8a70c61da9d9d21" providerId="LiveId" clId="{B47C121D-BA7B-4D6E-A5D0-2A7493276F55}" dt="2023-12-22T09:40:32.925" v="1774" actId="20577"/>
          <ac:spMkLst>
            <pc:docMk/>
            <pc:sldMk cId="225194183" sldId="300"/>
            <ac:spMk id="7" creationId="{53525300-6E96-AA13-D1D2-0415044763A4}"/>
          </ac:spMkLst>
        </pc:spChg>
      </pc:sldChg>
      <pc:sldChg chg="del">
        <pc:chgData name="Ulrich Gnewuch" userId="e8a70c61da9d9d21" providerId="LiveId" clId="{B47C121D-BA7B-4D6E-A5D0-2A7493276F55}" dt="2023-12-22T09:24:29.550" v="813" actId="47"/>
        <pc:sldMkLst>
          <pc:docMk/>
          <pc:sldMk cId="4110129753" sldId="302"/>
        </pc:sldMkLst>
      </pc:sldChg>
      <pc:sldChg chg="modSp mod">
        <pc:chgData name="Ulrich Gnewuch" userId="e8a70c61da9d9d21" providerId="LiveId" clId="{B47C121D-BA7B-4D6E-A5D0-2A7493276F55}" dt="2023-12-22T09:30:05.750" v="1163" actId="255"/>
        <pc:sldMkLst>
          <pc:docMk/>
          <pc:sldMk cId="3969544004" sldId="303"/>
        </pc:sldMkLst>
        <pc:spChg chg="mod">
          <ac:chgData name="Ulrich Gnewuch" userId="e8a70c61da9d9d21" providerId="LiveId" clId="{B47C121D-BA7B-4D6E-A5D0-2A7493276F55}" dt="2023-12-22T09:30:05.750" v="1163" actId="255"/>
          <ac:spMkLst>
            <pc:docMk/>
            <pc:sldMk cId="3969544004" sldId="303"/>
            <ac:spMk id="2" creationId="{B064C7FC-CA83-7CBA-DE62-1D927DA837E4}"/>
          </ac:spMkLst>
        </pc:spChg>
        <pc:spChg chg="mod">
          <ac:chgData name="Ulrich Gnewuch" userId="e8a70c61da9d9d21" providerId="LiveId" clId="{B47C121D-BA7B-4D6E-A5D0-2A7493276F55}" dt="2023-12-22T09:26:44.617" v="909" actId="20577"/>
          <ac:spMkLst>
            <pc:docMk/>
            <pc:sldMk cId="3969544004" sldId="303"/>
            <ac:spMk id="6" creationId="{11FE9242-2828-AD48-3929-BAB1D36824CC}"/>
          </ac:spMkLst>
        </pc:spChg>
      </pc:sldChg>
      <pc:sldChg chg="addSp delSp modSp new mod">
        <pc:chgData name="Ulrich Gnewuch" userId="e8a70c61da9d9d21" providerId="LiveId" clId="{B47C121D-BA7B-4D6E-A5D0-2A7493276F55}" dt="2023-12-22T09:00:06.651" v="93" actId="478"/>
        <pc:sldMkLst>
          <pc:docMk/>
          <pc:sldMk cId="2359649772" sldId="305"/>
        </pc:sldMkLst>
        <pc:spChg chg="del">
          <ac:chgData name="Ulrich Gnewuch" userId="e8a70c61da9d9d21" providerId="LiveId" clId="{B47C121D-BA7B-4D6E-A5D0-2A7493276F55}" dt="2023-12-22T08:58:01.441" v="54" actId="478"/>
          <ac:spMkLst>
            <pc:docMk/>
            <pc:sldMk cId="2359649772" sldId="305"/>
            <ac:spMk id="2" creationId="{E762F04C-9DC0-603E-9920-1762D821C3ED}"/>
          </ac:spMkLst>
        </pc:spChg>
        <pc:spChg chg="mod">
          <ac:chgData name="Ulrich Gnewuch" userId="e8a70c61da9d9d21" providerId="LiveId" clId="{B47C121D-BA7B-4D6E-A5D0-2A7493276F55}" dt="2023-12-22T08:57:55.174" v="52"/>
          <ac:spMkLst>
            <pc:docMk/>
            <pc:sldMk cId="2359649772" sldId="305"/>
            <ac:spMk id="6" creationId="{AEBC680F-F7EE-C9D0-4FD0-3D1463398DDF}"/>
          </ac:spMkLst>
        </pc:spChg>
        <pc:spChg chg="add del mod">
          <ac:chgData name="Ulrich Gnewuch" userId="e8a70c61da9d9d21" providerId="LiveId" clId="{B47C121D-BA7B-4D6E-A5D0-2A7493276F55}" dt="2023-12-22T09:00:06.651" v="93" actId="478"/>
          <ac:spMkLst>
            <pc:docMk/>
            <pc:sldMk cId="2359649772" sldId="305"/>
            <ac:spMk id="7" creationId="{5180F238-14B2-36CC-9D11-482A8D364506}"/>
          </ac:spMkLst>
        </pc:spChg>
        <pc:spChg chg="mod">
          <ac:chgData name="Ulrich Gnewuch" userId="e8a70c61da9d9d21" providerId="LiveId" clId="{B47C121D-BA7B-4D6E-A5D0-2A7493276F55}" dt="2023-12-22T08:58:01.934" v="55"/>
          <ac:spMkLst>
            <pc:docMk/>
            <pc:sldMk cId="2359649772" sldId="305"/>
            <ac:spMk id="9" creationId="{F0FC1DE0-81CF-CEF6-A60B-37DD7CAEB9E9}"/>
          </ac:spMkLst>
        </pc:spChg>
        <pc:spChg chg="mod">
          <ac:chgData name="Ulrich Gnewuch" userId="e8a70c61da9d9d21" providerId="LiveId" clId="{B47C121D-BA7B-4D6E-A5D0-2A7493276F55}" dt="2023-12-22T08:58:01.934" v="55"/>
          <ac:spMkLst>
            <pc:docMk/>
            <pc:sldMk cId="2359649772" sldId="305"/>
            <ac:spMk id="10" creationId="{D5F0D7BE-BF23-CF6F-89DA-A9186E1DB488}"/>
          </ac:spMkLst>
        </pc:spChg>
        <pc:spChg chg="mod">
          <ac:chgData name="Ulrich Gnewuch" userId="e8a70c61da9d9d21" providerId="LiveId" clId="{B47C121D-BA7B-4D6E-A5D0-2A7493276F55}" dt="2023-12-22T08:58:01.934" v="55"/>
          <ac:spMkLst>
            <pc:docMk/>
            <pc:sldMk cId="2359649772" sldId="305"/>
            <ac:spMk id="11" creationId="{D9C5EF17-D978-7360-E413-DC50289E72AD}"/>
          </ac:spMkLst>
        </pc:spChg>
        <pc:spChg chg="mod">
          <ac:chgData name="Ulrich Gnewuch" userId="e8a70c61da9d9d21" providerId="LiveId" clId="{B47C121D-BA7B-4D6E-A5D0-2A7493276F55}" dt="2023-12-22T08:58:01.934" v="55"/>
          <ac:spMkLst>
            <pc:docMk/>
            <pc:sldMk cId="2359649772" sldId="305"/>
            <ac:spMk id="12" creationId="{714DF5A7-0A0D-E107-FFF6-E48DD0DB6118}"/>
          </ac:spMkLst>
        </pc:spChg>
        <pc:spChg chg="mod">
          <ac:chgData name="Ulrich Gnewuch" userId="e8a70c61da9d9d21" providerId="LiveId" clId="{B47C121D-BA7B-4D6E-A5D0-2A7493276F55}" dt="2023-12-22T08:58:01.934" v="55"/>
          <ac:spMkLst>
            <pc:docMk/>
            <pc:sldMk cId="2359649772" sldId="305"/>
            <ac:spMk id="13" creationId="{7E912843-71EC-29AE-1C20-47BBE13E9771}"/>
          </ac:spMkLst>
        </pc:spChg>
        <pc:spChg chg="mod">
          <ac:chgData name="Ulrich Gnewuch" userId="e8a70c61da9d9d21" providerId="LiveId" clId="{B47C121D-BA7B-4D6E-A5D0-2A7493276F55}" dt="2023-12-22T08:58:01.934" v="55"/>
          <ac:spMkLst>
            <pc:docMk/>
            <pc:sldMk cId="2359649772" sldId="305"/>
            <ac:spMk id="15" creationId="{D56BDBBB-8D23-EB0D-8C49-67476A76E246}"/>
          </ac:spMkLst>
        </pc:spChg>
        <pc:spChg chg="mod">
          <ac:chgData name="Ulrich Gnewuch" userId="e8a70c61da9d9d21" providerId="LiveId" clId="{B47C121D-BA7B-4D6E-A5D0-2A7493276F55}" dt="2023-12-22T08:58:01.934" v="55"/>
          <ac:spMkLst>
            <pc:docMk/>
            <pc:sldMk cId="2359649772" sldId="305"/>
            <ac:spMk id="16" creationId="{5409DC51-0643-051C-A958-6CFA915B327B}"/>
          </ac:spMkLst>
        </pc:spChg>
        <pc:spChg chg="mod">
          <ac:chgData name="Ulrich Gnewuch" userId="e8a70c61da9d9d21" providerId="LiveId" clId="{B47C121D-BA7B-4D6E-A5D0-2A7493276F55}" dt="2023-12-22T08:58:01.934" v="55"/>
          <ac:spMkLst>
            <pc:docMk/>
            <pc:sldMk cId="2359649772" sldId="305"/>
            <ac:spMk id="17" creationId="{8A28D956-E623-F9FC-3718-8A79B49A0D1F}"/>
          </ac:spMkLst>
        </pc:spChg>
        <pc:spChg chg="mod">
          <ac:chgData name="Ulrich Gnewuch" userId="e8a70c61da9d9d21" providerId="LiveId" clId="{B47C121D-BA7B-4D6E-A5D0-2A7493276F55}" dt="2023-12-22T08:58:01.934" v="55"/>
          <ac:spMkLst>
            <pc:docMk/>
            <pc:sldMk cId="2359649772" sldId="305"/>
            <ac:spMk id="18" creationId="{E99B7DCF-90F5-7722-4B8D-787BF2CC76AA}"/>
          </ac:spMkLst>
        </pc:spChg>
        <pc:spChg chg="mod">
          <ac:chgData name="Ulrich Gnewuch" userId="e8a70c61da9d9d21" providerId="LiveId" clId="{B47C121D-BA7B-4D6E-A5D0-2A7493276F55}" dt="2023-12-22T08:58:01.934" v="55"/>
          <ac:spMkLst>
            <pc:docMk/>
            <pc:sldMk cId="2359649772" sldId="305"/>
            <ac:spMk id="19" creationId="{638443C5-9938-3983-A309-EE6824B92CCB}"/>
          </ac:spMkLst>
        </pc:spChg>
        <pc:spChg chg="mod">
          <ac:chgData name="Ulrich Gnewuch" userId="e8a70c61da9d9d21" providerId="LiveId" clId="{B47C121D-BA7B-4D6E-A5D0-2A7493276F55}" dt="2023-12-22T08:58:01.934" v="55"/>
          <ac:spMkLst>
            <pc:docMk/>
            <pc:sldMk cId="2359649772" sldId="305"/>
            <ac:spMk id="21" creationId="{AE2E017D-3E79-32B7-F645-678DFA2198EE}"/>
          </ac:spMkLst>
        </pc:spChg>
        <pc:spChg chg="mod">
          <ac:chgData name="Ulrich Gnewuch" userId="e8a70c61da9d9d21" providerId="LiveId" clId="{B47C121D-BA7B-4D6E-A5D0-2A7493276F55}" dt="2023-12-22T08:58:01.934" v="55"/>
          <ac:spMkLst>
            <pc:docMk/>
            <pc:sldMk cId="2359649772" sldId="305"/>
            <ac:spMk id="22" creationId="{A7FBBFE6-E12F-2BBA-EE61-F8978AD346AF}"/>
          </ac:spMkLst>
        </pc:spChg>
        <pc:spChg chg="mod">
          <ac:chgData name="Ulrich Gnewuch" userId="e8a70c61da9d9d21" providerId="LiveId" clId="{B47C121D-BA7B-4D6E-A5D0-2A7493276F55}" dt="2023-12-22T08:58:01.934" v="55"/>
          <ac:spMkLst>
            <pc:docMk/>
            <pc:sldMk cId="2359649772" sldId="305"/>
            <ac:spMk id="23" creationId="{C9A8014E-EE11-88F8-4E22-491DCB585DC8}"/>
          </ac:spMkLst>
        </pc:spChg>
        <pc:spChg chg="mod">
          <ac:chgData name="Ulrich Gnewuch" userId="e8a70c61da9d9d21" providerId="LiveId" clId="{B47C121D-BA7B-4D6E-A5D0-2A7493276F55}" dt="2023-12-22T08:58:01.934" v="55"/>
          <ac:spMkLst>
            <pc:docMk/>
            <pc:sldMk cId="2359649772" sldId="305"/>
            <ac:spMk id="24" creationId="{BDDB6A00-401C-E686-B96A-D900857B7D43}"/>
          </ac:spMkLst>
        </pc:spChg>
        <pc:spChg chg="mod">
          <ac:chgData name="Ulrich Gnewuch" userId="e8a70c61da9d9d21" providerId="LiveId" clId="{B47C121D-BA7B-4D6E-A5D0-2A7493276F55}" dt="2023-12-22T08:58:01.934" v="55"/>
          <ac:spMkLst>
            <pc:docMk/>
            <pc:sldMk cId="2359649772" sldId="305"/>
            <ac:spMk id="25" creationId="{585D35F1-0998-A784-A1C2-EABDE367900E}"/>
          </ac:spMkLst>
        </pc:spChg>
        <pc:spChg chg="mod">
          <ac:chgData name="Ulrich Gnewuch" userId="e8a70c61da9d9d21" providerId="LiveId" clId="{B47C121D-BA7B-4D6E-A5D0-2A7493276F55}" dt="2023-12-22T08:58:01.934" v="55"/>
          <ac:spMkLst>
            <pc:docMk/>
            <pc:sldMk cId="2359649772" sldId="305"/>
            <ac:spMk id="27" creationId="{DC02B6E7-E3B1-238B-6501-36D38BEF1596}"/>
          </ac:spMkLst>
        </pc:spChg>
        <pc:spChg chg="mod">
          <ac:chgData name="Ulrich Gnewuch" userId="e8a70c61da9d9d21" providerId="LiveId" clId="{B47C121D-BA7B-4D6E-A5D0-2A7493276F55}" dt="2023-12-22T08:58:01.934" v="55"/>
          <ac:spMkLst>
            <pc:docMk/>
            <pc:sldMk cId="2359649772" sldId="305"/>
            <ac:spMk id="28" creationId="{BD53235D-85E6-D122-EDC6-C1FD466F8BAE}"/>
          </ac:spMkLst>
        </pc:spChg>
        <pc:spChg chg="mod">
          <ac:chgData name="Ulrich Gnewuch" userId="e8a70c61da9d9d21" providerId="LiveId" clId="{B47C121D-BA7B-4D6E-A5D0-2A7493276F55}" dt="2023-12-22T08:58:01.934" v="55"/>
          <ac:spMkLst>
            <pc:docMk/>
            <pc:sldMk cId="2359649772" sldId="305"/>
            <ac:spMk id="29" creationId="{0F312595-B43A-A5C0-7AA2-8640990C1CE5}"/>
          </ac:spMkLst>
        </pc:spChg>
        <pc:spChg chg="mod">
          <ac:chgData name="Ulrich Gnewuch" userId="e8a70c61da9d9d21" providerId="LiveId" clId="{B47C121D-BA7B-4D6E-A5D0-2A7493276F55}" dt="2023-12-22T08:58:01.934" v="55"/>
          <ac:spMkLst>
            <pc:docMk/>
            <pc:sldMk cId="2359649772" sldId="305"/>
            <ac:spMk id="30" creationId="{72DBD463-981A-9367-F5F4-9753104E4BFD}"/>
          </ac:spMkLst>
        </pc:spChg>
        <pc:spChg chg="mod">
          <ac:chgData name="Ulrich Gnewuch" userId="e8a70c61da9d9d21" providerId="LiveId" clId="{B47C121D-BA7B-4D6E-A5D0-2A7493276F55}" dt="2023-12-22T08:58:01.934" v="55"/>
          <ac:spMkLst>
            <pc:docMk/>
            <pc:sldMk cId="2359649772" sldId="305"/>
            <ac:spMk id="31" creationId="{81B61D49-E40B-F5EE-DEB7-3D01E6879305}"/>
          </ac:spMkLst>
        </pc:spChg>
        <pc:spChg chg="add mod">
          <ac:chgData name="Ulrich Gnewuch" userId="e8a70c61da9d9d21" providerId="LiveId" clId="{B47C121D-BA7B-4D6E-A5D0-2A7493276F55}" dt="2023-12-22T08:58:01.934" v="55"/>
          <ac:spMkLst>
            <pc:docMk/>
            <pc:sldMk cId="2359649772" sldId="305"/>
            <ac:spMk id="32" creationId="{E67968B6-EEC6-8C95-1566-0082B77FDD12}"/>
          </ac:spMkLst>
        </pc:spChg>
        <pc:spChg chg="add mod">
          <ac:chgData name="Ulrich Gnewuch" userId="e8a70c61da9d9d21" providerId="LiveId" clId="{B47C121D-BA7B-4D6E-A5D0-2A7493276F55}" dt="2023-12-22T08:58:01.934" v="55"/>
          <ac:spMkLst>
            <pc:docMk/>
            <pc:sldMk cId="2359649772" sldId="305"/>
            <ac:spMk id="33" creationId="{1236CA3B-EAED-8D04-A76D-6422298BFB0F}"/>
          </ac:spMkLst>
        </pc:spChg>
        <pc:spChg chg="mod">
          <ac:chgData name="Ulrich Gnewuch" userId="e8a70c61da9d9d21" providerId="LiveId" clId="{B47C121D-BA7B-4D6E-A5D0-2A7493276F55}" dt="2023-12-22T08:58:01.934" v="55"/>
          <ac:spMkLst>
            <pc:docMk/>
            <pc:sldMk cId="2359649772" sldId="305"/>
            <ac:spMk id="37" creationId="{A5E3F72E-1358-F7DD-BBB8-E761B2339450}"/>
          </ac:spMkLst>
        </pc:spChg>
        <pc:spChg chg="mod">
          <ac:chgData name="Ulrich Gnewuch" userId="e8a70c61da9d9d21" providerId="LiveId" clId="{B47C121D-BA7B-4D6E-A5D0-2A7493276F55}" dt="2023-12-22T08:58:01.934" v="55"/>
          <ac:spMkLst>
            <pc:docMk/>
            <pc:sldMk cId="2359649772" sldId="305"/>
            <ac:spMk id="38" creationId="{44B26B5D-3FB7-BE41-67A5-D07E83D2048C}"/>
          </ac:spMkLst>
        </pc:spChg>
        <pc:spChg chg="mod">
          <ac:chgData name="Ulrich Gnewuch" userId="e8a70c61da9d9d21" providerId="LiveId" clId="{B47C121D-BA7B-4D6E-A5D0-2A7493276F55}" dt="2023-12-22T08:58:01.934" v="55"/>
          <ac:spMkLst>
            <pc:docMk/>
            <pc:sldMk cId="2359649772" sldId="305"/>
            <ac:spMk id="39" creationId="{075D596E-7319-0531-A77C-8EF30B291B9D}"/>
          </ac:spMkLst>
        </pc:spChg>
        <pc:spChg chg="mod">
          <ac:chgData name="Ulrich Gnewuch" userId="e8a70c61da9d9d21" providerId="LiveId" clId="{B47C121D-BA7B-4D6E-A5D0-2A7493276F55}" dt="2023-12-22T08:58:01.934" v="55"/>
          <ac:spMkLst>
            <pc:docMk/>
            <pc:sldMk cId="2359649772" sldId="305"/>
            <ac:spMk id="40" creationId="{B01AA93C-8FC5-17DF-D0A5-A0D4F134AFFD}"/>
          </ac:spMkLst>
        </pc:spChg>
        <pc:spChg chg="mod">
          <ac:chgData name="Ulrich Gnewuch" userId="e8a70c61da9d9d21" providerId="LiveId" clId="{B47C121D-BA7B-4D6E-A5D0-2A7493276F55}" dt="2023-12-22T08:58:01.934" v="55"/>
          <ac:spMkLst>
            <pc:docMk/>
            <pc:sldMk cId="2359649772" sldId="305"/>
            <ac:spMk id="41" creationId="{4B57B6EA-A53B-87C0-E495-41BE3408E316}"/>
          </ac:spMkLst>
        </pc:spChg>
        <pc:spChg chg="mod">
          <ac:chgData name="Ulrich Gnewuch" userId="e8a70c61da9d9d21" providerId="LiveId" clId="{B47C121D-BA7B-4D6E-A5D0-2A7493276F55}" dt="2023-12-22T08:58:01.934" v="55"/>
          <ac:spMkLst>
            <pc:docMk/>
            <pc:sldMk cId="2359649772" sldId="305"/>
            <ac:spMk id="42" creationId="{062A10E5-49D0-5C67-F7CA-2142FFE06541}"/>
          </ac:spMkLst>
        </pc:spChg>
        <pc:spChg chg="add mod">
          <ac:chgData name="Ulrich Gnewuch" userId="e8a70c61da9d9d21" providerId="LiveId" clId="{B47C121D-BA7B-4D6E-A5D0-2A7493276F55}" dt="2023-12-22T08:58:01.934" v="55"/>
          <ac:spMkLst>
            <pc:docMk/>
            <pc:sldMk cId="2359649772" sldId="305"/>
            <ac:spMk id="44" creationId="{959A1F8B-6F60-C338-E947-50AB5825CF6B}"/>
          </ac:spMkLst>
        </pc:spChg>
        <pc:grpChg chg="add mod">
          <ac:chgData name="Ulrich Gnewuch" userId="e8a70c61da9d9d21" providerId="LiveId" clId="{B47C121D-BA7B-4D6E-A5D0-2A7493276F55}" dt="2023-12-22T08:58:01.934" v="55"/>
          <ac:grpSpMkLst>
            <pc:docMk/>
            <pc:sldMk cId="2359649772" sldId="305"/>
            <ac:grpSpMk id="8" creationId="{772B13A7-3011-3ECA-F8C0-F0C283409879}"/>
          </ac:grpSpMkLst>
        </pc:grpChg>
        <pc:grpChg chg="add mod">
          <ac:chgData name="Ulrich Gnewuch" userId="e8a70c61da9d9d21" providerId="LiveId" clId="{B47C121D-BA7B-4D6E-A5D0-2A7493276F55}" dt="2023-12-22T08:58:01.934" v="55"/>
          <ac:grpSpMkLst>
            <pc:docMk/>
            <pc:sldMk cId="2359649772" sldId="305"/>
            <ac:grpSpMk id="14" creationId="{B4A17838-CFE6-9456-8C30-5EA76F0DBD3C}"/>
          </ac:grpSpMkLst>
        </pc:grpChg>
        <pc:grpChg chg="add mod">
          <ac:chgData name="Ulrich Gnewuch" userId="e8a70c61da9d9d21" providerId="LiveId" clId="{B47C121D-BA7B-4D6E-A5D0-2A7493276F55}" dt="2023-12-22T08:58:01.934" v="55"/>
          <ac:grpSpMkLst>
            <pc:docMk/>
            <pc:sldMk cId="2359649772" sldId="305"/>
            <ac:grpSpMk id="20" creationId="{EDF4282F-D10C-D826-5EFC-4BAFEC9F2E18}"/>
          </ac:grpSpMkLst>
        </pc:grpChg>
        <pc:grpChg chg="add mod">
          <ac:chgData name="Ulrich Gnewuch" userId="e8a70c61da9d9d21" providerId="LiveId" clId="{B47C121D-BA7B-4D6E-A5D0-2A7493276F55}" dt="2023-12-22T08:58:01.934" v="55"/>
          <ac:grpSpMkLst>
            <pc:docMk/>
            <pc:sldMk cId="2359649772" sldId="305"/>
            <ac:grpSpMk id="26" creationId="{844EC49D-9E73-8AAA-1C5E-4CF3CBB556D1}"/>
          </ac:grpSpMkLst>
        </pc:grpChg>
        <pc:grpChg chg="add mod">
          <ac:chgData name="Ulrich Gnewuch" userId="e8a70c61da9d9d21" providerId="LiveId" clId="{B47C121D-BA7B-4D6E-A5D0-2A7493276F55}" dt="2023-12-22T08:58:01.934" v="55"/>
          <ac:grpSpMkLst>
            <pc:docMk/>
            <pc:sldMk cId="2359649772" sldId="305"/>
            <ac:grpSpMk id="36" creationId="{80AF11B7-392A-1044-C6C7-B3B146D41E0F}"/>
          </ac:grpSpMkLst>
        </pc:grpChg>
        <pc:cxnChg chg="add mod">
          <ac:chgData name="Ulrich Gnewuch" userId="e8a70c61da9d9d21" providerId="LiveId" clId="{B47C121D-BA7B-4D6E-A5D0-2A7493276F55}" dt="2023-12-22T08:58:01.934" v="55"/>
          <ac:cxnSpMkLst>
            <pc:docMk/>
            <pc:sldMk cId="2359649772" sldId="305"/>
            <ac:cxnSpMk id="34" creationId="{C7D56A52-A573-1B71-771D-3F2D44CB8400}"/>
          </ac:cxnSpMkLst>
        </pc:cxnChg>
        <pc:cxnChg chg="add mod">
          <ac:chgData name="Ulrich Gnewuch" userId="e8a70c61da9d9d21" providerId="LiveId" clId="{B47C121D-BA7B-4D6E-A5D0-2A7493276F55}" dt="2023-12-22T08:58:01.934" v="55"/>
          <ac:cxnSpMkLst>
            <pc:docMk/>
            <pc:sldMk cId="2359649772" sldId="305"/>
            <ac:cxnSpMk id="35" creationId="{E24ACBC5-B594-EE34-FFD3-DCF52C7C6822}"/>
          </ac:cxnSpMkLst>
        </pc:cxnChg>
        <pc:cxnChg chg="add mod">
          <ac:chgData name="Ulrich Gnewuch" userId="e8a70c61da9d9d21" providerId="LiveId" clId="{B47C121D-BA7B-4D6E-A5D0-2A7493276F55}" dt="2023-12-22T08:58:01.934" v="55"/>
          <ac:cxnSpMkLst>
            <pc:docMk/>
            <pc:sldMk cId="2359649772" sldId="305"/>
            <ac:cxnSpMk id="43" creationId="{D99E5DD5-3D1B-6FBF-58D0-5D9486A46105}"/>
          </ac:cxnSpMkLst>
        </pc:cxnChg>
      </pc:sldChg>
      <pc:sldChg chg="new del">
        <pc:chgData name="Ulrich Gnewuch" userId="e8a70c61da9d9d21" providerId="LiveId" clId="{B47C121D-BA7B-4D6E-A5D0-2A7493276F55}" dt="2023-12-22T08:57:26.277" v="47" actId="680"/>
        <pc:sldMkLst>
          <pc:docMk/>
          <pc:sldMk cId="2794001407" sldId="305"/>
        </pc:sldMkLst>
      </pc:sldChg>
      <pc:sldChg chg="addSp delSp modSp new mod">
        <pc:chgData name="Ulrich Gnewuch" userId="e8a70c61da9d9d21" providerId="LiveId" clId="{B47C121D-BA7B-4D6E-A5D0-2A7493276F55}" dt="2023-12-22T09:32:48.500" v="1449" actId="255"/>
        <pc:sldMkLst>
          <pc:docMk/>
          <pc:sldMk cId="1214755818" sldId="306"/>
        </pc:sldMkLst>
        <pc:spChg chg="del">
          <ac:chgData name="Ulrich Gnewuch" userId="e8a70c61da9d9d21" providerId="LiveId" clId="{B47C121D-BA7B-4D6E-A5D0-2A7493276F55}" dt="2023-12-22T08:58:24.517" v="60" actId="478"/>
          <ac:spMkLst>
            <pc:docMk/>
            <pc:sldMk cId="1214755818" sldId="306"/>
            <ac:spMk id="2" creationId="{A6C20888-5E07-B6DC-B04D-FB43AA34F2E1}"/>
          </ac:spMkLst>
        </pc:spChg>
        <pc:spChg chg="mod">
          <ac:chgData name="Ulrich Gnewuch" userId="e8a70c61da9d9d21" providerId="LiveId" clId="{B47C121D-BA7B-4D6E-A5D0-2A7493276F55}" dt="2023-12-22T08:58:19.130" v="58"/>
          <ac:spMkLst>
            <pc:docMk/>
            <pc:sldMk cId="1214755818" sldId="306"/>
            <ac:spMk id="6" creationId="{0FEB0760-825D-69AE-93BB-3B577147D914}"/>
          </ac:spMkLst>
        </pc:spChg>
        <pc:spChg chg="add mod">
          <ac:chgData name="Ulrich Gnewuch" userId="e8a70c61da9d9d21" providerId="LiveId" clId="{B47C121D-BA7B-4D6E-A5D0-2A7493276F55}" dt="2023-12-22T09:32:35.649" v="1443" actId="1076"/>
          <ac:spMkLst>
            <pc:docMk/>
            <pc:sldMk cId="1214755818" sldId="306"/>
            <ac:spMk id="7" creationId="{C67B4642-EB0E-39DB-E890-5AF6A3C652D9}"/>
          </ac:spMkLst>
        </pc:spChg>
        <pc:spChg chg="add mod">
          <ac:chgData name="Ulrich Gnewuch" userId="e8a70c61da9d9d21" providerId="LiveId" clId="{B47C121D-BA7B-4D6E-A5D0-2A7493276F55}" dt="2023-12-22T08:58:24.867" v="61"/>
          <ac:spMkLst>
            <pc:docMk/>
            <pc:sldMk cId="1214755818" sldId="306"/>
            <ac:spMk id="8" creationId="{6EE76E1E-4074-76D5-4B5D-8F6DCB1191D3}"/>
          </ac:spMkLst>
        </pc:spChg>
        <pc:spChg chg="add mod">
          <ac:chgData name="Ulrich Gnewuch" userId="e8a70c61da9d9d21" providerId="LiveId" clId="{B47C121D-BA7B-4D6E-A5D0-2A7493276F55}" dt="2023-12-22T08:58:24.867" v="61"/>
          <ac:spMkLst>
            <pc:docMk/>
            <pc:sldMk cId="1214755818" sldId="306"/>
            <ac:spMk id="9" creationId="{D170E26E-D509-0AF8-ACDB-DC62A7272239}"/>
          </ac:spMkLst>
        </pc:spChg>
        <pc:spChg chg="add mod">
          <ac:chgData name="Ulrich Gnewuch" userId="e8a70c61da9d9d21" providerId="LiveId" clId="{B47C121D-BA7B-4D6E-A5D0-2A7493276F55}" dt="2023-12-22T08:58:24.867" v="61"/>
          <ac:spMkLst>
            <pc:docMk/>
            <pc:sldMk cId="1214755818" sldId="306"/>
            <ac:spMk id="10" creationId="{A1500748-358E-56BF-8779-CB181025BBB0}"/>
          </ac:spMkLst>
        </pc:spChg>
        <pc:spChg chg="add mod">
          <ac:chgData name="Ulrich Gnewuch" userId="e8a70c61da9d9d21" providerId="LiveId" clId="{B47C121D-BA7B-4D6E-A5D0-2A7493276F55}" dt="2023-12-22T08:58:24.867" v="61"/>
          <ac:spMkLst>
            <pc:docMk/>
            <pc:sldMk cId="1214755818" sldId="306"/>
            <ac:spMk id="11" creationId="{BF969C06-0E2D-3FC3-888D-023B6EF6EE62}"/>
          </ac:spMkLst>
        </pc:spChg>
        <pc:spChg chg="mod">
          <ac:chgData name="Ulrich Gnewuch" userId="e8a70c61da9d9d21" providerId="LiveId" clId="{B47C121D-BA7B-4D6E-A5D0-2A7493276F55}" dt="2023-12-22T08:58:24.867" v="61"/>
          <ac:spMkLst>
            <pc:docMk/>
            <pc:sldMk cId="1214755818" sldId="306"/>
            <ac:spMk id="13" creationId="{4993BC06-2CF1-29A4-0C30-2519A97CB311}"/>
          </ac:spMkLst>
        </pc:spChg>
        <pc:spChg chg="mod">
          <ac:chgData name="Ulrich Gnewuch" userId="e8a70c61da9d9d21" providerId="LiveId" clId="{B47C121D-BA7B-4D6E-A5D0-2A7493276F55}" dt="2023-12-22T08:58:24.867" v="61"/>
          <ac:spMkLst>
            <pc:docMk/>
            <pc:sldMk cId="1214755818" sldId="306"/>
            <ac:spMk id="14" creationId="{17958A16-8FA0-8C2C-B911-1310C61AC583}"/>
          </ac:spMkLst>
        </pc:spChg>
        <pc:spChg chg="mod">
          <ac:chgData name="Ulrich Gnewuch" userId="e8a70c61da9d9d21" providerId="LiveId" clId="{B47C121D-BA7B-4D6E-A5D0-2A7493276F55}" dt="2023-12-22T08:58:24.867" v="61"/>
          <ac:spMkLst>
            <pc:docMk/>
            <pc:sldMk cId="1214755818" sldId="306"/>
            <ac:spMk id="15" creationId="{99A9397B-814C-A81B-7379-DE7C8F19239F}"/>
          </ac:spMkLst>
        </pc:spChg>
        <pc:spChg chg="mod">
          <ac:chgData name="Ulrich Gnewuch" userId="e8a70c61da9d9d21" providerId="LiveId" clId="{B47C121D-BA7B-4D6E-A5D0-2A7493276F55}" dt="2023-12-22T08:58:24.867" v="61"/>
          <ac:spMkLst>
            <pc:docMk/>
            <pc:sldMk cId="1214755818" sldId="306"/>
            <ac:spMk id="16" creationId="{65952D50-CF0A-6B86-815A-D6161EF749FD}"/>
          </ac:spMkLst>
        </pc:spChg>
        <pc:spChg chg="mod">
          <ac:chgData name="Ulrich Gnewuch" userId="e8a70c61da9d9d21" providerId="LiveId" clId="{B47C121D-BA7B-4D6E-A5D0-2A7493276F55}" dt="2023-12-22T08:58:24.867" v="61"/>
          <ac:spMkLst>
            <pc:docMk/>
            <pc:sldMk cId="1214755818" sldId="306"/>
            <ac:spMk id="17" creationId="{45F6E6D1-AD4F-7BDC-E41E-8897DB7F0FBC}"/>
          </ac:spMkLst>
        </pc:spChg>
        <pc:spChg chg="add mod">
          <ac:chgData name="Ulrich Gnewuch" userId="e8a70c61da9d9d21" providerId="LiveId" clId="{B47C121D-BA7B-4D6E-A5D0-2A7493276F55}" dt="2023-12-22T08:58:24.867" v="61"/>
          <ac:spMkLst>
            <pc:docMk/>
            <pc:sldMk cId="1214755818" sldId="306"/>
            <ac:spMk id="18" creationId="{C2BE2B33-283B-2CE0-ABA1-AD726BC4C81F}"/>
          </ac:spMkLst>
        </pc:spChg>
        <pc:spChg chg="add mod">
          <ac:chgData name="Ulrich Gnewuch" userId="e8a70c61da9d9d21" providerId="LiveId" clId="{B47C121D-BA7B-4D6E-A5D0-2A7493276F55}" dt="2023-12-22T09:32:48.500" v="1449" actId="255"/>
          <ac:spMkLst>
            <pc:docMk/>
            <pc:sldMk cId="1214755818" sldId="306"/>
            <ac:spMk id="19" creationId="{97A824A6-076D-4E4B-F278-28A4045C6234}"/>
          </ac:spMkLst>
        </pc:spChg>
        <pc:grpChg chg="add mod">
          <ac:chgData name="Ulrich Gnewuch" userId="e8a70c61da9d9d21" providerId="LiveId" clId="{B47C121D-BA7B-4D6E-A5D0-2A7493276F55}" dt="2023-12-22T08:58:24.867" v="61"/>
          <ac:grpSpMkLst>
            <pc:docMk/>
            <pc:sldMk cId="1214755818" sldId="306"/>
            <ac:grpSpMk id="12" creationId="{7BA98DA0-6DE5-1E09-698C-97BAFE71116A}"/>
          </ac:grpSpMkLst>
        </pc:grpChg>
      </pc:sldChg>
      <pc:sldChg chg="addSp delSp modSp new mod">
        <pc:chgData name="Ulrich Gnewuch" userId="e8a70c61da9d9d21" providerId="LiveId" clId="{B47C121D-BA7B-4D6E-A5D0-2A7493276F55}" dt="2023-12-22T09:04:35.050" v="198" actId="5793"/>
        <pc:sldMkLst>
          <pc:docMk/>
          <pc:sldMk cId="3429262010" sldId="307"/>
        </pc:sldMkLst>
        <pc:spChg chg="add del">
          <ac:chgData name="Ulrich Gnewuch" userId="e8a70c61da9d9d21" providerId="LiveId" clId="{B47C121D-BA7B-4D6E-A5D0-2A7493276F55}" dt="2023-12-22T08:58:52.429" v="73" actId="478"/>
          <ac:spMkLst>
            <pc:docMk/>
            <pc:sldMk cId="3429262010" sldId="307"/>
            <ac:spMk id="2" creationId="{38679490-B457-E612-A5AF-346CEC9BB16D}"/>
          </ac:spMkLst>
        </pc:spChg>
        <pc:spChg chg="mod">
          <ac:chgData name="Ulrich Gnewuch" userId="e8a70c61da9d9d21" providerId="LiveId" clId="{B47C121D-BA7B-4D6E-A5D0-2A7493276F55}" dt="2023-12-22T09:04:35.050" v="198" actId="5793"/>
          <ac:spMkLst>
            <pc:docMk/>
            <pc:sldMk cId="3429262010" sldId="307"/>
            <ac:spMk id="6" creationId="{EF973BF8-0D43-2541-809D-42E9A67DA7C9}"/>
          </ac:spMkLst>
        </pc:spChg>
        <pc:spChg chg="add del mod">
          <ac:chgData name="Ulrich Gnewuch" userId="e8a70c61da9d9d21" providerId="LiveId" clId="{B47C121D-BA7B-4D6E-A5D0-2A7493276F55}" dt="2023-12-22T08:58:45.475" v="68"/>
          <ac:spMkLst>
            <pc:docMk/>
            <pc:sldMk cId="3429262010" sldId="307"/>
            <ac:spMk id="7" creationId="{E70F896C-4644-61DB-CAB5-C2CEDD69C587}"/>
          </ac:spMkLst>
        </pc:spChg>
        <pc:spChg chg="mod">
          <ac:chgData name="Ulrich Gnewuch" userId="e8a70c61da9d9d21" providerId="LiveId" clId="{B47C121D-BA7B-4D6E-A5D0-2A7493276F55}" dt="2023-12-22T08:58:41.902" v="67"/>
          <ac:spMkLst>
            <pc:docMk/>
            <pc:sldMk cId="3429262010" sldId="307"/>
            <ac:spMk id="9" creationId="{77317B08-4F84-7FCE-DC92-50D5CB00AE88}"/>
          </ac:spMkLst>
        </pc:spChg>
        <pc:spChg chg="add del mod">
          <ac:chgData name="Ulrich Gnewuch" userId="e8a70c61da9d9d21" providerId="LiveId" clId="{B47C121D-BA7B-4D6E-A5D0-2A7493276F55}" dt="2023-12-22T08:58:45.475" v="68"/>
          <ac:spMkLst>
            <pc:docMk/>
            <pc:sldMk cId="3429262010" sldId="307"/>
            <ac:spMk id="11" creationId="{18A17624-31FF-64C0-BA5B-434042F583EF}"/>
          </ac:spMkLst>
        </pc:spChg>
        <pc:grpChg chg="add del mod">
          <ac:chgData name="Ulrich Gnewuch" userId="e8a70c61da9d9d21" providerId="LiveId" clId="{B47C121D-BA7B-4D6E-A5D0-2A7493276F55}" dt="2023-12-22T08:58:45.475" v="68"/>
          <ac:grpSpMkLst>
            <pc:docMk/>
            <pc:sldMk cId="3429262010" sldId="307"/>
            <ac:grpSpMk id="8" creationId="{8E2484C9-41C8-FD08-60F9-B9F5286AB935}"/>
          </ac:grpSpMkLst>
        </pc:grpChg>
        <pc:picChg chg="mod">
          <ac:chgData name="Ulrich Gnewuch" userId="e8a70c61da9d9d21" providerId="LiveId" clId="{B47C121D-BA7B-4D6E-A5D0-2A7493276F55}" dt="2023-12-22T08:58:41.902" v="67"/>
          <ac:picMkLst>
            <pc:docMk/>
            <pc:sldMk cId="3429262010" sldId="307"/>
            <ac:picMk id="10" creationId="{7FAD0427-ECAC-F8CF-FE81-6703FED529CE}"/>
          </ac:picMkLst>
        </pc:picChg>
        <pc:picChg chg="add mod">
          <ac:chgData name="Ulrich Gnewuch" userId="e8a70c61da9d9d21" providerId="LiveId" clId="{B47C121D-BA7B-4D6E-A5D0-2A7493276F55}" dt="2023-12-22T08:58:50.881" v="72"/>
          <ac:picMkLst>
            <pc:docMk/>
            <pc:sldMk cId="3429262010" sldId="307"/>
            <ac:picMk id="12" creationId="{DF8A0C83-9152-A9C2-8A03-229558782FAD}"/>
          </ac:picMkLst>
        </pc:picChg>
      </pc:sldChg>
      <pc:sldChg chg="addSp delSp modSp new mod">
        <pc:chgData name="Ulrich Gnewuch" userId="e8a70c61da9d9d21" providerId="LiveId" clId="{B47C121D-BA7B-4D6E-A5D0-2A7493276F55}" dt="2023-12-22T09:34:42.848" v="1531" actId="6549"/>
        <pc:sldMkLst>
          <pc:docMk/>
          <pc:sldMk cId="245565334" sldId="308"/>
        </pc:sldMkLst>
        <pc:spChg chg="del">
          <ac:chgData name="Ulrich Gnewuch" userId="e8a70c61da9d9d21" providerId="LiveId" clId="{B47C121D-BA7B-4D6E-A5D0-2A7493276F55}" dt="2023-12-22T08:59:22.079" v="85" actId="478"/>
          <ac:spMkLst>
            <pc:docMk/>
            <pc:sldMk cId="245565334" sldId="308"/>
            <ac:spMk id="2" creationId="{8F9D4475-E06A-D391-DB73-8589AB130F72}"/>
          </ac:spMkLst>
        </pc:spChg>
        <pc:spChg chg="mod">
          <ac:chgData name="Ulrich Gnewuch" userId="e8a70c61da9d9d21" providerId="LiveId" clId="{B47C121D-BA7B-4D6E-A5D0-2A7493276F55}" dt="2023-12-22T08:59:16.070" v="83"/>
          <ac:spMkLst>
            <pc:docMk/>
            <pc:sldMk cId="245565334" sldId="308"/>
            <ac:spMk id="6" creationId="{DB5B18BF-EB1A-CB51-B380-70DF5722241F}"/>
          </ac:spMkLst>
        </pc:spChg>
        <pc:spChg chg="add mod">
          <ac:chgData name="Ulrich Gnewuch" userId="e8a70c61da9d9d21" providerId="LiveId" clId="{B47C121D-BA7B-4D6E-A5D0-2A7493276F55}" dt="2023-12-22T09:34:42.848" v="1531" actId="6549"/>
          <ac:spMkLst>
            <pc:docMk/>
            <pc:sldMk cId="245565334" sldId="308"/>
            <ac:spMk id="7" creationId="{B856D464-68FE-0035-30AE-DE2E3DE7BE38}"/>
          </ac:spMkLst>
        </pc:spChg>
        <pc:spChg chg="mod">
          <ac:chgData name="Ulrich Gnewuch" userId="e8a70c61da9d9d21" providerId="LiveId" clId="{B47C121D-BA7B-4D6E-A5D0-2A7493276F55}" dt="2023-12-22T08:59:22.456" v="86"/>
          <ac:spMkLst>
            <pc:docMk/>
            <pc:sldMk cId="245565334" sldId="308"/>
            <ac:spMk id="9" creationId="{F53A365B-FDB0-65DE-1523-FF850FBD1CD4}"/>
          </ac:spMkLst>
        </pc:spChg>
        <pc:spChg chg="add mod">
          <ac:chgData name="Ulrich Gnewuch" userId="e8a70c61da9d9d21" providerId="LiveId" clId="{B47C121D-BA7B-4D6E-A5D0-2A7493276F55}" dt="2023-12-22T08:59:22.456" v="86"/>
          <ac:spMkLst>
            <pc:docMk/>
            <pc:sldMk cId="245565334" sldId="308"/>
            <ac:spMk id="11" creationId="{C967BC08-DF62-C94E-BC04-FD61457FA276}"/>
          </ac:spMkLst>
        </pc:spChg>
        <pc:grpChg chg="add mod">
          <ac:chgData name="Ulrich Gnewuch" userId="e8a70c61da9d9d21" providerId="LiveId" clId="{B47C121D-BA7B-4D6E-A5D0-2A7493276F55}" dt="2023-12-22T08:59:22.456" v="86"/>
          <ac:grpSpMkLst>
            <pc:docMk/>
            <pc:sldMk cId="245565334" sldId="308"/>
            <ac:grpSpMk id="8" creationId="{18ED05A0-619E-A5A5-0214-7B56D1FD068A}"/>
          </ac:grpSpMkLst>
        </pc:grpChg>
        <pc:picChg chg="mod">
          <ac:chgData name="Ulrich Gnewuch" userId="e8a70c61da9d9d21" providerId="LiveId" clId="{B47C121D-BA7B-4D6E-A5D0-2A7493276F55}" dt="2023-12-22T08:59:22.456" v="86"/>
          <ac:picMkLst>
            <pc:docMk/>
            <pc:sldMk cId="245565334" sldId="308"/>
            <ac:picMk id="10" creationId="{017C88C1-10B2-6382-4455-9C1E8CD4283D}"/>
          </ac:picMkLst>
        </pc:picChg>
      </pc:sldChg>
      <pc:sldChg chg="addSp delSp modSp new del mod">
        <pc:chgData name="Ulrich Gnewuch" userId="e8a70c61da9d9d21" providerId="LiveId" clId="{B47C121D-BA7B-4D6E-A5D0-2A7493276F55}" dt="2023-12-22T09:14:39.013" v="365" actId="47"/>
        <pc:sldMkLst>
          <pc:docMk/>
          <pc:sldMk cId="1861387633" sldId="309"/>
        </pc:sldMkLst>
        <pc:spChg chg="del">
          <ac:chgData name="Ulrich Gnewuch" userId="e8a70c61da9d9d21" providerId="LiveId" clId="{B47C121D-BA7B-4D6E-A5D0-2A7493276F55}" dt="2023-12-22T08:59:37.062" v="90" actId="478"/>
          <ac:spMkLst>
            <pc:docMk/>
            <pc:sldMk cId="1861387633" sldId="309"/>
            <ac:spMk id="2" creationId="{8B152679-BFEC-A653-D5FB-72CF92CEBFFF}"/>
          </ac:spMkLst>
        </pc:spChg>
        <pc:spChg chg="mod">
          <ac:chgData name="Ulrich Gnewuch" userId="e8a70c61da9d9d21" providerId="LiveId" clId="{B47C121D-BA7B-4D6E-A5D0-2A7493276F55}" dt="2023-12-22T08:59:43.237" v="92"/>
          <ac:spMkLst>
            <pc:docMk/>
            <pc:sldMk cId="1861387633" sldId="309"/>
            <ac:spMk id="6" creationId="{7E75E8DC-C3CA-2261-5D56-C2BE3BF34BB0}"/>
          </ac:spMkLst>
        </pc:spChg>
        <pc:spChg chg="add mod">
          <ac:chgData name="Ulrich Gnewuch" userId="e8a70c61da9d9d21" providerId="LiveId" clId="{B47C121D-BA7B-4D6E-A5D0-2A7493276F55}" dt="2023-12-22T08:59:37.433" v="91"/>
          <ac:spMkLst>
            <pc:docMk/>
            <pc:sldMk cId="1861387633" sldId="309"/>
            <ac:spMk id="7" creationId="{241F198C-B4B7-3069-A96E-AA2809EDA476}"/>
          </ac:spMkLst>
        </pc:spChg>
        <pc:spChg chg="add mod">
          <ac:chgData name="Ulrich Gnewuch" userId="e8a70c61da9d9d21" providerId="LiveId" clId="{B47C121D-BA7B-4D6E-A5D0-2A7493276F55}" dt="2023-12-22T08:59:37.433" v="91"/>
          <ac:spMkLst>
            <pc:docMk/>
            <pc:sldMk cId="1861387633" sldId="309"/>
            <ac:spMk id="8" creationId="{C7B79FD0-3465-985D-87A1-A00093BAEAD3}"/>
          </ac:spMkLst>
        </pc:spChg>
        <pc:spChg chg="add mod">
          <ac:chgData name="Ulrich Gnewuch" userId="e8a70c61da9d9d21" providerId="LiveId" clId="{B47C121D-BA7B-4D6E-A5D0-2A7493276F55}" dt="2023-12-22T08:59:37.433" v="91"/>
          <ac:spMkLst>
            <pc:docMk/>
            <pc:sldMk cId="1861387633" sldId="309"/>
            <ac:spMk id="9" creationId="{491BA0CA-AFD5-8129-96F3-92F2C933218A}"/>
          </ac:spMkLst>
        </pc:spChg>
        <pc:spChg chg="add mod">
          <ac:chgData name="Ulrich Gnewuch" userId="e8a70c61da9d9d21" providerId="LiveId" clId="{B47C121D-BA7B-4D6E-A5D0-2A7493276F55}" dt="2023-12-22T08:59:37.433" v="91"/>
          <ac:spMkLst>
            <pc:docMk/>
            <pc:sldMk cId="1861387633" sldId="309"/>
            <ac:spMk id="10" creationId="{2B9B589C-9F70-7EBE-12C7-DB53358FAEC1}"/>
          </ac:spMkLst>
        </pc:spChg>
        <pc:spChg chg="add mod">
          <ac:chgData name="Ulrich Gnewuch" userId="e8a70c61da9d9d21" providerId="LiveId" clId="{B47C121D-BA7B-4D6E-A5D0-2A7493276F55}" dt="2023-12-22T08:59:37.433" v="91"/>
          <ac:spMkLst>
            <pc:docMk/>
            <pc:sldMk cId="1861387633" sldId="309"/>
            <ac:spMk id="11" creationId="{F80F7D7C-CC4E-4E67-5957-522CF816854C}"/>
          </ac:spMkLst>
        </pc:spChg>
        <pc:spChg chg="add mod">
          <ac:chgData name="Ulrich Gnewuch" userId="e8a70c61da9d9d21" providerId="LiveId" clId="{B47C121D-BA7B-4D6E-A5D0-2A7493276F55}" dt="2023-12-22T08:59:37.433" v="91"/>
          <ac:spMkLst>
            <pc:docMk/>
            <pc:sldMk cId="1861387633" sldId="309"/>
            <ac:spMk id="12" creationId="{15EC6324-BCFF-1018-E0E2-9B1FB0EEC189}"/>
          </ac:spMkLst>
        </pc:spChg>
        <pc:spChg chg="add mod">
          <ac:chgData name="Ulrich Gnewuch" userId="e8a70c61da9d9d21" providerId="LiveId" clId="{B47C121D-BA7B-4D6E-A5D0-2A7493276F55}" dt="2023-12-22T08:59:37.433" v="91"/>
          <ac:spMkLst>
            <pc:docMk/>
            <pc:sldMk cId="1861387633" sldId="309"/>
            <ac:spMk id="13" creationId="{296E3AF8-B7E3-B7FA-8535-B9A21B0C4DB6}"/>
          </ac:spMkLst>
        </pc:spChg>
      </pc:sldChg>
      <pc:sldChg chg="addSp delSp modSp new mod">
        <pc:chgData name="Ulrich Gnewuch" userId="e8a70c61da9d9d21" providerId="LiveId" clId="{B47C121D-BA7B-4D6E-A5D0-2A7493276F55}" dt="2023-12-22T09:13:59.284" v="345" actId="1036"/>
        <pc:sldMkLst>
          <pc:docMk/>
          <pc:sldMk cId="3476589825" sldId="310"/>
        </pc:sldMkLst>
        <pc:spChg chg="del">
          <ac:chgData name="Ulrich Gnewuch" userId="e8a70c61da9d9d21" providerId="LiveId" clId="{B47C121D-BA7B-4D6E-A5D0-2A7493276F55}" dt="2023-12-22T09:05:34.144" v="201" actId="478"/>
          <ac:spMkLst>
            <pc:docMk/>
            <pc:sldMk cId="3476589825" sldId="310"/>
            <ac:spMk id="2" creationId="{21295386-F2E6-23C6-6D12-C3BC06B50629}"/>
          </ac:spMkLst>
        </pc:spChg>
        <pc:spChg chg="mod">
          <ac:chgData name="Ulrich Gnewuch" userId="e8a70c61da9d9d21" providerId="LiveId" clId="{B47C121D-BA7B-4D6E-A5D0-2A7493276F55}" dt="2023-12-22T09:05:41.972" v="203"/>
          <ac:spMkLst>
            <pc:docMk/>
            <pc:sldMk cId="3476589825" sldId="310"/>
            <ac:spMk id="6" creationId="{61F44C3D-6E11-F6BA-2D49-2C9372CA3E9E}"/>
          </ac:spMkLst>
        </pc:spChg>
        <pc:spChg chg="add mod">
          <ac:chgData name="Ulrich Gnewuch" userId="e8a70c61da9d9d21" providerId="LiveId" clId="{B47C121D-BA7B-4D6E-A5D0-2A7493276F55}" dt="2023-12-22T09:05:34.561" v="202"/>
          <ac:spMkLst>
            <pc:docMk/>
            <pc:sldMk cId="3476589825" sldId="310"/>
            <ac:spMk id="7" creationId="{816151E1-3E27-9190-08A4-489E5B063DFE}"/>
          </ac:spMkLst>
        </pc:spChg>
        <pc:spChg chg="add mod">
          <ac:chgData name="Ulrich Gnewuch" userId="e8a70c61da9d9d21" providerId="LiveId" clId="{B47C121D-BA7B-4D6E-A5D0-2A7493276F55}" dt="2023-12-22T09:13:59.284" v="345" actId="1036"/>
          <ac:spMkLst>
            <pc:docMk/>
            <pc:sldMk cId="3476589825" sldId="310"/>
            <ac:spMk id="8" creationId="{123B89CA-180A-EB6C-1BCB-43511E068B91}"/>
          </ac:spMkLst>
        </pc:spChg>
        <pc:spChg chg="add mod">
          <ac:chgData name="Ulrich Gnewuch" userId="e8a70c61da9d9d21" providerId="LiveId" clId="{B47C121D-BA7B-4D6E-A5D0-2A7493276F55}" dt="2023-12-22T09:13:59.284" v="345" actId="1036"/>
          <ac:spMkLst>
            <pc:docMk/>
            <pc:sldMk cId="3476589825" sldId="310"/>
            <ac:spMk id="9" creationId="{B891DF1E-A0CB-320B-0843-28D2391E7A20}"/>
          </ac:spMkLst>
        </pc:spChg>
        <pc:spChg chg="add mod">
          <ac:chgData name="Ulrich Gnewuch" userId="e8a70c61da9d9d21" providerId="LiveId" clId="{B47C121D-BA7B-4D6E-A5D0-2A7493276F55}" dt="2023-12-22T09:13:59.284" v="345" actId="1036"/>
          <ac:spMkLst>
            <pc:docMk/>
            <pc:sldMk cId="3476589825" sldId="310"/>
            <ac:spMk id="10" creationId="{F5D6CFF8-2FEF-EE3C-F9BD-FB2BECAB73DC}"/>
          </ac:spMkLst>
        </pc:spChg>
        <pc:spChg chg="add del mod">
          <ac:chgData name="Ulrich Gnewuch" userId="e8a70c61da9d9d21" providerId="LiveId" clId="{B47C121D-BA7B-4D6E-A5D0-2A7493276F55}" dt="2023-12-22T09:13:59.284" v="345" actId="1036"/>
          <ac:spMkLst>
            <pc:docMk/>
            <pc:sldMk cId="3476589825" sldId="310"/>
            <ac:spMk id="11" creationId="{BC0F9056-D3C7-6E62-0979-7ECDDE9AA196}"/>
          </ac:spMkLst>
        </pc:spChg>
        <pc:spChg chg="add mod">
          <ac:chgData name="Ulrich Gnewuch" userId="e8a70c61da9d9d21" providerId="LiveId" clId="{B47C121D-BA7B-4D6E-A5D0-2A7493276F55}" dt="2023-12-22T09:11:10.144" v="239" actId="571"/>
          <ac:spMkLst>
            <pc:docMk/>
            <pc:sldMk cId="3476589825" sldId="310"/>
            <ac:spMk id="24" creationId="{01858297-5E9A-1E4D-822F-2D762AA3027F}"/>
          </ac:spMkLst>
        </pc:spChg>
        <pc:spChg chg="add mod">
          <ac:chgData name="Ulrich Gnewuch" userId="e8a70c61da9d9d21" providerId="LiveId" clId="{B47C121D-BA7B-4D6E-A5D0-2A7493276F55}" dt="2023-12-22T09:11:10.144" v="239" actId="571"/>
          <ac:spMkLst>
            <pc:docMk/>
            <pc:sldMk cId="3476589825" sldId="310"/>
            <ac:spMk id="25" creationId="{3D299A5A-8032-5CA2-F9E8-C4122060B137}"/>
          </ac:spMkLst>
        </pc:spChg>
        <pc:spChg chg="add mod">
          <ac:chgData name="Ulrich Gnewuch" userId="e8a70c61da9d9d21" providerId="LiveId" clId="{B47C121D-BA7B-4D6E-A5D0-2A7493276F55}" dt="2023-12-22T09:11:14.807" v="241" actId="571"/>
          <ac:spMkLst>
            <pc:docMk/>
            <pc:sldMk cId="3476589825" sldId="310"/>
            <ac:spMk id="26" creationId="{E55F3539-5F3A-C757-9908-52176AF597E2}"/>
          </ac:spMkLst>
        </pc:spChg>
        <pc:spChg chg="add mod">
          <ac:chgData name="Ulrich Gnewuch" userId="e8a70c61da9d9d21" providerId="LiveId" clId="{B47C121D-BA7B-4D6E-A5D0-2A7493276F55}" dt="2023-12-22T09:11:14.807" v="241" actId="571"/>
          <ac:spMkLst>
            <pc:docMk/>
            <pc:sldMk cId="3476589825" sldId="310"/>
            <ac:spMk id="27" creationId="{216EB94C-F6F4-CBDE-C2E0-5B63A329AA73}"/>
          </ac:spMkLst>
        </pc:spChg>
        <pc:spChg chg="add mod">
          <ac:chgData name="Ulrich Gnewuch" userId="e8a70c61da9d9d21" providerId="LiveId" clId="{B47C121D-BA7B-4D6E-A5D0-2A7493276F55}" dt="2023-12-22T09:11:14.807" v="241" actId="571"/>
          <ac:spMkLst>
            <pc:docMk/>
            <pc:sldMk cId="3476589825" sldId="310"/>
            <ac:spMk id="28" creationId="{C0C58390-129B-9AB4-0E64-1FAFB9CAA314}"/>
          </ac:spMkLst>
        </pc:spChg>
        <pc:picChg chg="add mod ord">
          <ac:chgData name="Ulrich Gnewuch" userId="e8a70c61da9d9d21" providerId="LiveId" clId="{B47C121D-BA7B-4D6E-A5D0-2A7493276F55}" dt="2023-12-22T09:13:59.284" v="345" actId="1036"/>
          <ac:picMkLst>
            <pc:docMk/>
            <pc:sldMk cId="3476589825" sldId="310"/>
            <ac:picMk id="13" creationId="{4410D12F-45B4-71B6-9814-91FE001ECAAA}"/>
          </ac:picMkLst>
        </pc:picChg>
        <pc:picChg chg="add mod ord">
          <ac:chgData name="Ulrich Gnewuch" userId="e8a70c61da9d9d21" providerId="LiveId" clId="{B47C121D-BA7B-4D6E-A5D0-2A7493276F55}" dt="2023-12-22T09:13:59.284" v="345" actId="1036"/>
          <ac:picMkLst>
            <pc:docMk/>
            <pc:sldMk cId="3476589825" sldId="310"/>
            <ac:picMk id="15" creationId="{E5FC7F19-73E9-32DF-EE22-E5DE9ED3AC22}"/>
          </ac:picMkLst>
        </pc:picChg>
        <pc:picChg chg="add del mod">
          <ac:chgData name="Ulrich Gnewuch" userId="e8a70c61da9d9d21" providerId="LiveId" clId="{B47C121D-BA7B-4D6E-A5D0-2A7493276F55}" dt="2023-12-22T09:08:39.608" v="229" actId="478"/>
          <ac:picMkLst>
            <pc:docMk/>
            <pc:sldMk cId="3476589825" sldId="310"/>
            <ac:picMk id="17" creationId="{82845554-B56F-6F1B-D701-CC50A05BD0AF}"/>
          </ac:picMkLst>
        </pc:picChg>
        <pc:picChg chg="add mod ord">
          <ac:chgData name="Ulrich Gnewuch" userId="e8a70c61da9d9d21" providerId="LiveId" clId="{B47C121D-BA7B-4D6E-A5D0-2A7493276F55}" dt="2023-12-22T09:13:59.284" v="345" actId="1036"/>
          <ac:picMkLst>
            <pc:docMk/>
            <pc:sldMk cId="3476589825" sldId="310"/>
            <ac:picMk id="19" creationId="{F83263D4-8BB0-8C35-744D-7D65B9EF24F9}"/>
          </ac:picMkLst>
        </pc:picChg>
        <pc:picChg chg="add del mod">
          <ac:chgData name="Ulrich Gnewuch" userId="e8a70c61da9d9d21" providerId="LiveId" clId="{B47C121D-BA7B-4D6E-A5D0-2A7493276F55}" dt="2023-12-22T09:10:24.115" v="234" actId="478"/>
          <ac:picMkLst>
            <pc:docMk/>
            <pc:sldMk cId="3476589825" sldId="310"/>
            <ac:picMk id="21" creationId="{16F7C9BE-EBD1-6F83-0137-382889A78508}"/>
          </ac:picMkLst>
        </pc:picChg>
        <pc:picChg chg="add mod ord">
          <ac:chgData name="Ulrich Gnewuch" userId="e8a70c61da9d9d21" providerId="LiveId" clId="{B47C121D-BA7B-4D6E-A5D0-2A7493276F55}" dt="2023-12-22T09:13:59.284" v="345" actId="1036"/>
          <ac:picMkLst>
            <pc:docMk/>
            <pc:sldMk cId="3476589825" sldId="310"/>
            <ac:picMk id="23" creationId="{AB60A86F-0EBD-CE27-BAF1-62D68369E362}"/>
          </ac:picMkLst>
        </pc:picChg>
      </pc:sldChg>
      <pc:sldChg chg="modSp add mod">
        <pc:chgData name="Ulrich Gnewuch" userId="e8a70c61da9d9d21" providerId="LiveId" clId="{B47C121D-BA7B-4D6E-A5D0-2A7493276F55}" dt="2023-12-22T09:14:09.036" v="348" actId="13822"/>
        <pc:sldMkLst>
          <pc:docMk/>
          <pc:sldMk cId="3953708378" sldId="311"/>
        </pc:sldMkLst>
        <pc:spChg chg="mod">
          <ac:chgData name="Ulrich Gnewuch" userId="e8a70c61da9d9d21" providerId="LiveId" clId="{B47C121D-BA7B-4D6E-A5D0-2A7493276F55}" dt="2023-12-22T09:14:09.036" v="348" actId="13822"/>
          <ac:spMkLst>
            <pc:docMk/>
            <pc:sldMk cId="3953708378" sldId="311"/>
            <ac:spMk id="8" creationId="{123B89CA-180A-EB6C-1BCB-43511E068B91}"/>
          </ac:spMkLst>
        </pc:spChg>
      </pc:sldChg>
      <pc:sldChg chg="modSp add mod">
        <pc:chgData name="Ulrich Gnewuch" userId="e8a70c61da9d9d21" providerId="LiveId" clId="{B47C121D-BA7B-4D6E-A5D0-2A7493276F55}" dt="2023-12-22T09:15:14.022" v="368" actId="108"/>
        <pc:sldMkLst>
          <pc:docMk/>
          <pc:sldMk cId="210453015" sldId="312"/>
        </pc:sldMkLst>
        <pc:spChg chg="mod">
          <ac:chgData name="Ulrich Gnewuch" userId="e8a70c61da9d9d21" providerId="LiveId" clId="{B47C121D-BA7B-4D6E-A5D0-2A7493276F55}" dt="2023-12-22T09:15:14.022" v="368" actId="108"/>
          <ac:spMkLst>
            <pc:docMk/>
            <pc:sldMk cId="210453015" sldId="312"/>
            <ac:spMk id="8" creationId="{123B89CA-180A-EB6C-1BCB-43511E068B91}"/>
          </ac:spMkLst>
        </pc:spChg>
        <pc:spChg chg="mod">
          <ac:chgData name="Ulrich Gnewuch" userId="e8a70c61da9d9d21" providerId="LiveId" clId="{B47C121D-BA7B-4D6E-A5D0-2A7493276F55}" dt="2023-12-22T09:15:12.611" v="367" actId="108"/>
          <ac:spMkLst>
            <pc:docMk/>
            <pc:sldMk cId="210453015" sldId="312"/>
            <ac:spMk id="9" creationId="{B891DF1E-A0CB-320B-0843-28D2391E7A20}"/>
          </ac:spMkLst>
        </pc:spChg>
      </pc:sldChg>
      <pc:sldChg chg="modSp add mod">
        <pc:chgData name="Ulrich Gnewuch" userId="e8a70c61da9d9d21" providerId="LiveId" clId="{B47C121D-BA7B-4D6E-A5D0-2A7493276F55}" dt="2023-12-22T09:15:23.423" v="372" actId="108"/>
        <pc:sldMkLst>
          <pc:docMk/>
          <pc:sldMk cId="1202382271" sldId="313"/>
        </pc:sldMkLst>
        <pc:spChg chg="mod">
          <ac:chgData name="Ulrich Gnewuch" userId="e8a70c61da9d9d21" providerId="LiveId" clId="{B47C121D-BA7B-4D6E-A5D0-2A7493276F55}" dt="2023-12-22T09:15:23.423" v="372" actId="108"/>
          <ac:spMkLst>
            <pc:docMk/>
            <pc:sldMk cId="1202382271" sldId="313"/>
            <ac:spMk id="9" creationId="{B891DF1E-A0CB-320B-0843-28D2391E7A20}"/>
          </ac:spMkLst>
        </pc:spChg>
        <pc:spChg chg="mod">
          <ac:chgData name="Ulrich Gnewuch" userId="e8a70c61da9d9d21" providerId="LiveId" clId="{B47C121D-BA7B-4D6E-A5D0-2A7493276F55}" dt="2023-12-22T09:15:21.699" v="371" actId="108"/>
          <ac:spMkLst>
            <pc:docMk/>
            <pc:sldMk cId="1202382271" sldId="313"/>
            <ac:spMk id="10" creationId="{F5D6CFF8-2FEF-EE3C-F9BD-FB2BECAB73DC}"/>
          </ac:spMkLst>
        </pc:spChg>
      </pc:sldChg>
      <pc:sldChg chg="modSp add mod">
        <pc:chgData name="Ulrich Gnewuch" userId="e8a70c61da9d9d21" providerId="LiveId" clId="{B47C121D-BA7B-4D6E-A5D0-2A7493276F55}" dt="2023-12-22T09:15:39.038" v="381" actId="108"/>
        <pc:sldMkLst>
          <pc:docMk/>
          <pc:sldMk cId="1357173692" sldId="314"/>
        </pc:sldMkLst>
        <pc:spChg chg="mod">
          <ac:chgData name="Ulrich Gnewuch" userId="e8a70c61da9d9d21" providerId="LiveId" clId="{B47C121D-BA7B-4D6E-A5D0-2A7493276F55}" dt="2023-12-22T09:15:37.922" v="380" actId="1076"/>
          <ac:spMkLst>
            <pc:docMk/>
            <pc:sldMk cId="1357173692" sldId="314"/>
            <ac:spMk id="9" creationId="{B891DF1E-A0CB-320B-0843-28D2391E7A20}"/>
          </ac:spMkLst>
        </pc:spChg>
        <pc:spChg chg="mod">
          <ac:chgData name="Ulrich Gnewuch" userId="e8a70c61da9d9d21" providerId="LiveId" clId="{B47C121D-BA7B-4D6E-A5D0-2A7493276F55}" dt="2023-12-22T09:15:39.038" v="381" actId="108"/>
          <ac:spMkLst>
            <pc:docMk/>
            <pc:sldMk cId="1357173692" sldId="314"/>
            <ac:spMk id="10" creationId="{F5D6CFF8-2FEF-EE3C-F9BD-FB2BECAB73DC}"/>
          </ac:spMkLst>
        </pc:spChg>
        <pc:spChg chg="mod">
          <ac:chgData name="Ulrich Gnewuch" userId="e8a70c61da9d9d21" providerId="LiveId" clId="{B47C121D-BA7B-4D6E-A5D0-2A7493276F55}" dt="2023-12-22T09:15:32.403" v="376" actId="108"/>
          <ac:spMkLst>
            <pc:docMk/>
            <pc:sldMk cId="1357173692" sldId="314"/>
            <ac:spMk id="11" creationId="{BC0F9056-D3C7-6E62-0979-7ECDDE9AA196}"/>
          </ac:spMkLst>
        </pc:spChg>
        <pc:picChg chg="mod">
          <ac:chgData name="Ulrich Gnewuch" userId="e8a70c61da9d9d21" providerId="LiveId" clId="{B47C121D-BA7B-4D6E-A5D0-2A7493276F55}" dt="2023-12-22T09:15:36.422" v="378" actId="108"/>
          <ac:picMkLst>
            <pc:docMk/>
            <pc:sldMk cId="1357173692" sldId="314"/>
            <ac:picMk id="23" creationId="{AB60A86F-0EBD-CE27-BAF1-62D68369E362}"/>
          </ac:picMkLst>
        </pc:picChg>
      </pc:sldChg>
      <pc:sldChg chg="addSp modSp new mod">
        <pc:chgData name="Ulrich Gnewuch" userId="e8a70c61da9d9d21" providerId="LiveId" clId="{B47C121D-BA7B-4D6E-A5D0-2A7493276F55}" dt="2023-12-22T09:18:33.967" v="419" actId="20577"/>
        <pc:sldMkLst>
          <pc:docMk/>
          <pc:sldMk cId="1013508805" sldId="315"/>
        </pc:sldMkLst>
        <pc:spChg chg="mod">
          <ac:chgData name="Ulrich Gnewuch" userId="e8a70c61da9d9d21" providerId="LiveId" clId="{B47C121D-BA7B-4D6E-A5D0-2A7493276F55}" dt="2023-12-22T09:18:33.967" v="419" actId="20577"/>
          <ac:spMkLst>
            <pc:docMk/>
            <pc:sldMk cId="1013508805" sldId="315"/>
            <ac:spMk id="2" creationId="{A2BA5F03-3AF3-8891-43C7-795F8B8FB097}"/>
          </ac:spMkLst>
        </pc:spChg>
        <pc:spChg chg="mod">
          <ac:chgData name="Ulrich Gnewuch" userId="e8a70c61da9d9d21" providerId="LiveId" clId="{B47C121D-BA7B-4D6E-A5D0-2A7493276F55}" dt="2023-12-22T09:17:43.248" v="409"/>
          <ac:spMkLst>
            <pc:docMk/>
            <pc:sldMk cId="1013508805" sldId="315"/>
            <ac:spMk id="6" creationId="{15B356D7-ED90-EC48-8E14-4A4FAA173498}"/>
          </ac:spMkLst>
        </pc:spChg>
        <pc:spChg chg="add mod">
          <ac:chgData name="Ulrich Gnewuch" userId="e8a70c61da9d9d21" providerId="LiveId" clId="{B47C121D-BA7B-4D6E-A5D0-2A7493276F55}" dt="2023-12-22T09:17:51.289" v="413"/>
          <ac:spMkLst>
            <pc:docMk/>
            <pc:sldMk cId="1013508805" sldId="315"/>
            <ac:spMk id="7" creationId="{CCCFD11E-78A4-46E1-A049-F93D233B1ED0}"/>
          </ac:spMkLst>
        </pc:spChg>
      </pc:sldChg>
      <pc:sldChg chg="addSp modSp new mod">
        <pc:chgData name="Ulrich Gnewuch" userId="e8a70c61da9d9d21" providerId="LiveId" clId="{B47C121D-BA7B-4D6E-A5D0-2A7493276F55}" dt="2023-12-22T09:36:58.964" v="1601" actId="1076"/>
        <pc:sldMkLst>
          <pc:docMk/>
          <pc:sldMk cId="2612210534" sldId="316"/>
        </pc:sldMkLst>
        <pc:spChg chg="add mod">
          <ac:chgData name="Ulrich Gnewuch" userId="e8a70c61da9d9d21" providerId="LiveId" clId="{B47C121D-BA7B-4D6E-A5D0-2A7493276F55}" dt="2023-12-22T09:19:26.406" v="467" actId="20577"/>
          <ac:spMkLst>
            <pc:docMk/>
            <pc:sldMk cId="2612210534" sldId="316"/>
            <ac:spMk id="7" creationId="{DFF2276C-5E1C-85A6-0ABD-8FB5AC3A157A}"/>
          </ac:spMkLst>
        </pc:spChg>
        <pc:spChg chg="add mod">
          <ac:chgData name="Ulrich Gnewuch" userId="e8a70c61da9d9d21" providerId="LiveId" clId="{B47C121D-BA7B-4D6E-A5D0-2A7493276F55}" dt="2023-12-22T09:36:58.964" v="1601" actId="1076"/>
          <ac:spMkLst>
            <pc:docMk/>
            <pc:sldMk cId="2612210534" sldId="316"/>
            <ac:spMk id="9" creationId="{A2D56FB9-9BA7-300C-397D-4A254F537BED}"/>
          </ac:spMkLst>
        </pc:spChg>
      </pc:sldChg>
      <pc:sldChg chg="addSp modSp new mod">
        <pc:chgData name="Ulrich Gnewuch" userId="e8a70c61da9d9d21" providerId="LiveId" clId="{B47C121D-BA7B-4D6E-A5D0-2A7493276F55}" dt="2023-12-22T09:22:27.380" v="766" actId="20577"/>
        <pc:sldMkLst>
          <pc:docMk/>
          <pc:sldMk cId="3329793438" sldId="317"/>
        </pc:sldMkLst>
        <pc:spChg chg="mod">
          <ac:chgData name="Ulrich Gnewuch" userId="e8a70c61da9d9d21" providerId="LiveId" clId="{B47C121D-BA7B-4D6E-A5D0-2A7493276F55}" dt="2023-12-22T09:20:25.762" v="484"/>
          <ac:spMkLst>
            <pc:docMk/>
            <pc:sldMk cId="3329793438" sldId="317"/>
            <ac:spMk id="6" creationId="{4BEA135D-BE42-F01B-800A-EA0F0FFCFEA1}"/>
          </ac:spMkLst>
        </pc:spChg>
        <pc:spChg chg="add mod">
          <ac:chgData name="Ulrich Gnewuch" userId="e8a70c61da9d9d21" providerId="LiveId" clId="{B47C121D-BA7B-4D6E-A5D0-2A7493276F55}" dt="2023-12-22T09:22:27.380" v="766" actId="20577"/>
          <ac:spMkLst>
            <pc:docMk/>
            <pc:sldMk cId="3329793438" sldId="317"/>
            <ac:spMk id="7" creationId="{C567C764-037C-D2A9-BA6D-9E51CF4F8DA9}"/>
          </ac:spMkLst>
        </pc:spChg>
      </pc:sldChg>
      <pc:sldChg chg="addSp modSp new mod">
        <pc:chgData name="Ulrich Gnewuch" userId="e8a70c61da9d9d21" providerId="LiveId" clId="{B47C121D-BA7B-4D6E-A5D0-2A7493276F55}" dt="2023-12-22T09:21:13.300" v="555" actId="20577"/>
        <pc:sldMkLst>
          <pc:docMk/>
          <pc:sldMk cId="4130354676" sldId="318"/>
        </pc:sldMkLst>
        <pc:spChg chg="mod">
          <ac:chgData name="Ulrich Gnewuch" userId="e8a70c61da9d9d21" providerId="LiveId" clId="{B47C121D-BA7B-4D6E-A5D0-2A7493276F55}" dt="2023-12-22T09:21:01.173" v="508" actId="20577"/>
          <ac:spMkLst>
            <pc:docMk/>
            <pc:sldMk cId="4130354676" sldId="318"/>
            <ac:spMk id="6" creationId="{48DFBCAE-917F-3C87-302A-2C5B45B9CFA7}"/>
          </ac:spMkLst>
        </pc:spChg>
        <pc:spChg chg="add mod">
          <ac:chgData name="Ulrich Gnewuch" userId="e8a70c61da9d9d21" providerId="LiveId" clId="{B47C121D-BA7B-4D6E-A5D0-2A7493276F55}" dt="2023-12-22T09:21:13.300" v="555" actId="20577"/>
          <ac:spMkLst>
            <pc:docMk/>
            <pc:sldMk cId="4130354676" sldId="318"/>
            <ac:spMk id="7" creationId="{100AB447-C8C0-88B5-A322-B4A42F0C758D}"/>
          </ac:spMkLst>
        </pc:spChg>
      </pc:sldChg>
      <pc:sldChg chg="new del">
        <pc:chgData name="Ulrich Gnewuch" userId="e8a70c61da9d9d21" providerId="LiveId" clId="{B47C121D-BA7B-4D6E-A5D0-2A7493276F55}" dt="2023-12-22T09:26:36.859" v="908" actId="47"/>
        <pc:sldMkLst>
          <pc:docMk/>
          <pc:sldMk cId="3575070531" sldId="319"/>
        </pc:sldMkLst>
      </pc:sldChg>
      <pc:sldChg chg="modSp add mod">
        <pc:chgData name="Ulrich Gnewuch" userId="e8a70c61da9d9d21" providerId="LiveId" clId="{B47C121D-BA7B-4D6E-A5D0-2A7493276F55}" dt="2023-12-22T09:24:26.063" v="811" actId="13822"/>
        <pc:sldMkLst>
          <pc:docMk/>
          <pc:sldMk cId="796031768" sldId="320"/>
        </pc:sldMkLst>
        <pc:spChg chg="mod">
          <ac:chgData name="Ulrich Gnewuch" userId="e8a70c61da9d9d21" providerId="LiveId" clId="{B47C121D-BA7B-4D6E-A5D0-2A7493276F55}" dt="2023-12-22T09:24:26.063" v="811" actId="13822"/>
          <ac:spMkLst>
            <pc:docMk/>
            <pc:sldMk cId="796031768" sldId="320"/>
            <ac:spMk id="11" creationId="{BC0F9056-D3C7-6E62-0979-7ECDDE9AA196}"/>
          </ac:spMkLst>
        </pc:spChg>
      </pc:sldChg>
      <pc:sldChg chg="addSp delSp modSp new mod">
        <pc:chgData name="Ulrich Gnewuch" userId="e8a70c61da9d9d21" providerId="LiveId" clId="{B47C121D-BA7B-4D6E-A5D0-2A7493276F55}" dt="2023-12-22T09:26:31.916" v="907" actId="571"/>
        <pc:sldMkLst>
          <pc:docMk/>
          <pc:sldMk cId="2395844344" sldId="321"/>
        </pc:sldMkLst>
        <pc:spChg chg="del">
          <ac:chgData name="Ulrich Gnewuch" userId="e8a70c61da9d9d21" providerId="LiveId" clId="{B47C121D-BA7B-4D6E-A5D0-2A7493276F55}" dt="2023-12-22T09:25:00.355" v="821" actId="478"/>
          <ac:spMkLst>
            <pc:docMk/>
            <pc:sldMk cId="2395844344" sldId="321"/>
            <ac:spMk id="2" creationId="{77D43F8E-E313-ED24-C9AD-D633E745F9E3}"/>
          </ac:spMkLst>
        </pc:spChg>
        <pc:spChg chg="mod">
          <ac:chgData name="Ulrich Gnewuch" userId="e8a70c61da9d9d21" providerId="LiveId" clId="{B47C121D-BA7B-4D6E-A5D0-2A7493276F55}" dt="2023-12-22T09:24:58.565" v="820" actId="20577"/>
          <ac:spMkLst>
            <pc:docMk/>
            <pc:sldMk cId="2395844344" sldId="321"/>
            <ac:spMk id="6" creationId="{AFAFBA10-3E76-B237-665C-B5D65A740F81}"/>
          </ac:spMkLst>
        </pc:spChg>
        <pc:spChg chg="add mod">
          <ac:chgData name="Ulrich Gnewuch" userId="e8a70c61da9d9d21" providerId="LiveId" clId="{B47C121D-BA7B-4D6E-A5D0-2A7493276F55}" dt="2023-12-22T09:26:16.196" v="897" actId="1076"/>
          <ac:spMkLst>
            <pc:docMk/>
            <pc:sldMk cId="2395844344" sldId="321"/>
            <ac:spMk id="7" creationId="{A8E09A60-04C1-FBD7-8587-07630C92164F}"/>
          </ac:spMkLst>
        </pc:spChg>
        <pc:spChg chg="add mod">
          <ac:chgData name="Ulrich Gnewuch" userId="e8a70c61da9d9d21" providerId="LiveId" clId="{B47C121D-BA7B-4D6E-A5D0-2A7493276F55}" dt="2023-12-22T09:26:16.196" v="897" actId="1076"/>
          <ac:spMkLst>
            <pc:docMk/>
            <pc:sldMk cId="2395844344" sldId="321"/>
            <ac:spMk id="8" creationId="{BC38DBFB-99D4-F152-F4D2-83BBA30EA998}"/>
          </ac:spMkLst>
        </pc:spChg>
        <pc:spChg chg="add del mod">
          <ac:chgData name="Ulrich Gnewuch" userId="e8a70c61da9d9d21" providerId="LiveId" clId="{B47C121D-BA7B-4D6E-A5D0-2A7493276F55}" dt="2023-12-22T09:25:22.981" v="850" actId="22"/>
          <ac:spMkLst>
            <pc:docMk/>
            <pc:sldMk cId="2395844344" sldId="321"/>
            <ac:spMk id="10" creationId="{F53EAD55-0D76-D346-3B78-9A9C679B94F4}"/>
          </ac:spMkLst>
        </pc:spChg>
        <pc:spChg chg="add del">
          <ac:chgData name="Ulrich Gnewuch" userId="e8a70c61da9d9d21" providerId="LiveId" clId="{B47C121D-BA7B-4D6E-A5D0-2A7493276F55}" dt="2023-12-22T09:25:30.751" v="853" actId="22"/>
          <ac:spMkLst>
            <pc:docMk/>
            <pc:sldMk cId="2395844344" sldId="321"/>
            <ac:spMk id="12" creationId="{8ABFE2A0-63C1-A0F4-8185-BE457E136D32}"/>
          </ac:spMkLst>
        </pc:spChg>
        <pc:spChg chg="add mod">
          <ac:chgData name="Ulrich Gnewuch" userId="e8a70c61da9d9d21" providerId="LiveId" clId="{B47C121D-BA7B-4D6E-A5D0-2A7493276F55}" dt="2023-12-22T09:26:16.196" v="897" actId="1076"/>
          <ac:spMkLst>
            <pc:docMk/>
            <pc:sldMk cId="2395844344" sldId="321"/>
            <ac:spMk id="14" creationId="{FC4CF753-4105-BFF9-C48B-05473BC59B3D}"/>
          </ac:spMkLst>
        </pc:spChg>
        <pc:spChg chg="add mod">
          <ac:chgData name="Ulrich Gnewuch" userId="e8a70c61da9d9d21" providerId="LiveId" clId="{B47C121D-BA7B-4D6E-A5D0-2A7493276F55}" dt="2023-12-22T09:26:16.196" v="897" actId="1076"/>
          <ac:spMkLst>
            <pc:docMk/>
            <pc:sldMk cId="2395844344" sldId="321"/>
            <ac:spMk id="15" creationId="{750EBAEA-81B8-5AB5-646A-3BFC05780826}"/>
          </ac:spMkLst>
        </pc:spChg>
        <pc:spChg chg="add mod">
          <ac:chgData name="Ulrich Gnewuch" userId="e8a70c61da9d9d21" providerId="LiveId" clId="{B47C121D-BA7B-4D6E-A5D0-2A7493276F55}" dt="2023-12-22T09:26:16.196" v="897" actId="1076"/>
          <ac:spMkLst>
            <pc:docMk/>
            <pc:sldMk cId="2395844344" sldId="321"/>
            <ac:spMk id="16" creationId="{414C5A43-8ED8-CC82-5E4A-6783D135A75D}"/>
          </ac:spMkLst>
        </pc:spChg>
        <pc:spChg chg="add mod">
          <ac:chgData name="Ulrich Gnewuch" userId="e8a70c61da9d9d21" providerId="LiveId" clId="{B47C121D-BA7B-4D6E-A5D0-2A7493276F55}" dt="2023-12-22T09:26:25.036" v="901" actId="1076"/>
          <ac:spMkLst>
            <pc:docMk/>
            <pc:sldMk cId="2395844344" sldId="321"/>
            <ac:spMk id="17" creationId="{FA4833D5-D143-4644-B1B7-277A9553B93A}"/>
          </ac:spMkLst>
        </pc:spChg>
        <pc:spChg chg="add mod">
          <ac:chgData name="Ulrich Gnewuch" userId="e8a70c61da9d9d21" providerId="LiveId" clId="{B47C121D-BA7B-4D6E-A5D0-2A7493276F55}" dt="2023-12-22T09:26:25.036" v="901" actId="1076"/>
          <ac:spMkLst>
            <pc:docMk/>
            <pc:sldMk cId="2395844344" sldId="321"/>
            <ac:spMk id="18" creationId="{66FF41DE-9669-AFF1-7EBC-A2BF4A5F657D}"/>
          </ac:spMkLst>
        </pc:spChg>
        <pc:spChg chg="add mod">
          <ac:chgData name="Ulrich Gnewuch" userId="e8a70c61da9d9d21" providerId="LiveId" clId="{B47C121D-BA7B-4D6E-A5D0-2A7493276F55}" dt="2023-12-22T09:26:25.036" v="901" actId="1076"/>
          <ac:spMkLst>
            <pc:docMk/>
            <pc:sldMk cId="2395844344" sldId="321"/>
            <ac:spMk id="19" creationId="{6858B57F-A151-9A2D-6100-56395E4DE26E}"/>
          </ac:spMkLst>
        </pc:spChg>
        <pc:spChg chg="add mod">
          <ac:chgData name="Ulrich Gnewuch" userId="e8a70c61da9d9d21" providerId="LiveId" clId="{B47C121D-BA7B-4D6E-A5D0-2A7493276F55}" dt="2023-12-22T09:26:30.694" v="906" actId="5793"/>
          <ac:spMkLst>
            <pc:docMk/>
            <pc:sldMk cId="2395844344" sldId="321"/>
            <ac:spMk id="20" creationId="{BC810A34-3722-EAFA-9E30-2FC8F3F3E278}"/>
          </ac:spMkLst>
        </pc:spChg>
        <pc:spChg chg="add mod">
          <ac:chgData name="Ulrich Gnewuch" userId="e8a70c61da9d9d21" providerId="LiveId" clId="{B47C121D-BA7B-4D6E-A5D0-2A7493276F55}" dt="2023-12-22T09:26:31.916" v="907" actId="571"/>
          <ac:spMkLst>
            <pc:docMk/>
            <pc:sldMk cId="2395844344" sldId="321"/>
            <ac:spMk id="21" creationId="{B990FA56-1671-38AD-90EF-063592997DF1}"/>
          </ac:spMkLst>
        </pc:spChg>
      </pc:sldChg>
      <pc:sldChg chg="modSp new mod">
        <pc:chgData name="Ulrich Gnewuch" userId="e8a70c61da9d9d21" providerId="LiveId" clId="{B47C121D-BA7B-4D6E-A5D0-2A7493276F55}" dt="2023-12-22T09:35:42.867" v="1533" actId="20577"/>
        <pc:sldMkLst>
          <pc:docMk/>
          <pc:sldMk cId="3210196956" sldId="322"/>
        </pc:sldMkLst>
        <pc:spChg chg="mod">
          <ac:chgData name="Ulrich Gnewuch" userId="e8a70c61da9d9d21" providerId="LiveId" clId="{B47C121D-BA7B-4D6E-A5D0-2A7493276F55}" dt="2023-12-22T09:35:42.867" v="1533" actId="20577"/>
          <ac:spMkLst>
            <pc:docMk/>
            <pc:sldMk cId="3210196956" sldId="322"/>
            <ac:spMk id="2" creationId="{EAEACCFF-32F3-78E0-CDFE-8741C3B2724D}"/>
          </ac:spMkLst>
        </pc:spChg>
        <pc:spChg chg="mod">
          <ac:chgData name="Ulrich Gnewuch" userId="e8a70c61da9d9d21" providerId="LiveId" clId="{B47C121D-BA7B-4D6E-A5D0-2A7493276F55}" dt="2023-12-22T09:33:42.307" v="1484" actId="20577"/>
          <ac:spMkLst>
            <pc:docMk/>
            <pc:sldMk cId="3210196956" sldId="322"/>
            <ac:spMk id="6" creationId="{C26A3851-348E-9AE9-778F-D8CC4CC232D7}"/>
          </ac:spMkLst>
        </pc:spChg>
      </pc:sldChg>
      <pc:sldMasterChg chg="modSp mod modSldLayout">
        <pc:chgData name="Ulrich Gnewuch" userId="e8a70c61da9d9d21" providerId="LiveId" clId="{B47C121D-BA7B-4D6E-A5D0-2A7493276F55}" dt="2023-12-22T08:57:41.184" v="49" actId="20577"/>
        <pc:sldMasterMkLst>
          <pc:docMk/>
          <pc:sldMasterMk cId="419719284" sldId="2147483660"/>
        </pc:sldMasterMkLst>
        <pc:spChg chg="mod">
          <ac:chgData name="Ulrich Gnewuch" userId="e8a70c61da9d9d21" providerId="LiveId" clId="{B47C121D-BA7B-4D6E-A5D0-2A7493276F55}" dt="2023-12-22T08:56:40.449" v="42" actId="20577"/>
          <ac:spMkLst>
            <pc:docMk/>
            <pc:sldMasterMk cId="419719284" sldId="2147483660"/>
            <ac:spMk id="2" creationId="{00000000-0000-0000-0000-000000000000}"/>
          </ac:spMkLst>
        </pc:spChg>
        <pc:spChg chg="mod">
          <ac:chgData name="Ulrich Gnewuch" userId="e8a70c61da9d9d21" providerId="LiveId" clId="{B47C121D-BA7B-4D6E-A5D0-2A7493276F55}" dt="2023-12-22T08:57:08.793" v="43" actId="6549"/>
          <ac:spMkLst>
            <pc:docMk/>
            <pc:sldMasterMk cId="419719284" sldId="2147483660"/>
            <ac:spMk id="6" creationId="{00000000-0000-0000-0000-000000000000}"/>
          </ac:spMkLst>
        </pc:spChg>
        <pc:sldLayoutChg chg="modSp mod">
          <pc:chgData name="Ulrich Gnewuch" userId="e8a70c61da9d9d21" providerId="LiveId" clId="{B47C121D-BA7B-4D6E-A5D0-2A7493276F55}" dt="2023-12-22T08:57:41.184" v="49" actId="20577"/>
          <pc:sldLayoutMkLst>
            <pc:docMk/>
            <pc:sldMasterMk cId="419719284" sldId="2147483660"/>
            <pc:sldLayoutMk cId="2841318847" sldId="2147483662"/>
          </pc:sldLayoutMkLst>
          <pc:spChg chg="mod">
            <ac:chgData name="Ulrich Gnewuch" userId="e8a70c61da9d9d21" providerId="LiveId" clId="{B47C121D-BA7B-4D6E-A5D0-2A7493276F55}" dt="2023-12-22T08:57:41.184" v="49" actId="20577"/>
            <ac:spMkLst>
              <pc:docMk/>
              <pc:sldMasterMk cId="419719284" sldId="2147483660"/>
              <pc:sldLayoutMk cId="2841318847" sldId="2147483662"/>
              <ac:spMk id="4" creationId="{C90CC31F-88F8-44B9-9BEC-0E8A9C2DEC9A}"/>
            </ac:spMkLst>
          </pc:spChg>
          <pc:spChg chg="mod">
            <ac:chgData name="Ulrich Gnewuch" userId="e8a70c61da9d9d21" providerId="LiveId" clId="{B47C121D-BA7B-4D6E-A5D0-2A7493276F55}" dt="2023-12-22T08:57:39.541" v="48"/>
            <ac:spMkLst>
              <pc:docMk/>
              <pc:sldMasterMk cId="419719284" sldId="2147483660"/>
              <pc:sldLayoutMk cId="2841318847" sldId="2147483662"/>
              <ac:spMk id="5" creationId="{F71FF868-3FEA-4B2E-A55E-AD12BBEAB27F}"/>
            </ac:spMkLst>
          </pc:spChg>
        </pc:sldLayoutChg>
      </pc:sldMasterChg>
    </pc:docChg>
  </pc:docChgLst>
  <pc:docChgLst>
    <pc:chgData name="Ulrich Gnewuch" userId="e8a70c61da9d9d21" providerId="LiveId" clId="{10872BC2-7A63-4B6D-8035-287D7156CD15}"/>
    <pc:docChg chg="modSld">
      <pc:chgData name="Ulrich Gnewuch" userId="e8a70c61da9d9d21" providerId="LiveId" clId="{10872BC2-7A63-4B6D-8035-287D7156CD15}" dt="2024-01-23T12:24:44.183" v="106" actId="20577"/>
      <pc:docMkLst>
        <pc:docMk/>
      </pc:docMkLst>
      <pc:sldChg chg="modSp mod">
        <pc:chgData name="Ulrich Gnewuch" userId="e8a70c61da9d9d21" providerId="LiveId" clId="{10872BC2-7A63-4B6D-8035-287D7156CD15}" dt="2024-01-23T12:23:32.369" v="22" actId="20577"/>
        <pc:sldMkLst>
          <pc:docMk/>
          <pc:sldMk cId="1135826340" sldId="256"/>
        </pc:sldMkLst>
        <pc:spChg chg="mod">
          <ac:chgData name="Ulrich Gnewuch" userId="e8a70c61da9d9d21" providerId="LiveId" clId="{10872BC2-7A63-4B6D-8035-287D7156CD15}" dt="2024-01-23T12:23:32.369" v="22" actId="20577"/>
          <ac:spMkLst>
            <pc:docMk/>
            <pc:sldMk cId="1135826340" sldId="256"/>
            <ac:spMk id="6" creationId="{00000000-0000-0000-0000-000000000000}"/>
          </ac:spMkLst>
        </pc:spChg>
      </pc:sldChg>
      <pc:sldChg chg="modSp mod">
        <pc:chgData name="Ulrich Gnewuch" userId="e8a70c61da9d9d21" providerId="LiveId" clId="{10872BC2-7A63-4B6D-8035-287D7156CD15}" dt="2024-01-23T12:24:44.183" v="106" actId="20577"/>
        <pc:sldMkLst>
          <pc:docMk/>
          <pc:sldMk cId="2481047789" sldId="2462"/>
        </pc:sldMkLst>
        <pc:spChg chg="mod">
          <ac:chgData name="Ulrich Gnewuch" userId="e8a70c61da9d9d21" providerId="LiveId" clId="{10872BC2-7A63-4B6D-8035-287D7156CD15}" dt="2024-01-23T12:23:28.423" v="20" actId="20577"/>
          <ac:spMkLst>
            <pc:docMk/>
            <pc:sldMk cId="2481047789" sldId="2462"/>
            <ac:spMk id="6" creationId="{C4913239-3CB3-93B6-B0A6-EFE8EA35AB1B}"/>
          </ac:spMkLst>
        </pc:spChg>
        <pc:spChg chg="mod">
          <ac:chgData name="Ulrich Gnewuch" userId="e8a70c61da9d9d21" providerId="LiveId" clId="{10872BC2-7A63-4B6D-8035-287D7156CD15}" dt="2024-01-23T12:24:35.393" v="100" actId="20577"/>
          <ac:spMkLst>
            <pc:docMk/>
            <pc:sldMk cId="2481047789" sldId="2462"/>
            <ac:spMk id="17" creationId="{46AA290A-E06E-37C9-ACD7-AE54BCA48BD6}"/>
          </ac:spMkLst>
        </pc:spChg>
        <pc:graphicFrameChg chg="mod modGraphic">
          <ac:chgData name="Ulrich Gnewuch" userId="e8a70c61da9d9d21" providerId="LiveId" clId="{10872BC2-7A63-4B6D-8035-287D7156CD15}" dt="2024-01-23T12:24:44.183" v="106" actId="20577"/>
          <ac:graphicFrameMkLst>
            <pc:docMk/>
            <pc:sldMk cId="2481047789" sldId="2462"/>
            <ac:graphicFrameMk id="16" creationId="{26AAD372-29C2-0F45-C168-A2E9E246917D}"/>
          </ac:graphicFrameMkLst>
        </pc:graphicFrameChg>
      </pc:sldChg>
    </pc:docChg>
  </pc:docChgLst>
  <pc:docChgLst>
    <pc:chgData name="Ulrich Gnewuch" userId="e8a70c61da9d9d21" providerId="LiveId" clId="{1E62B357-3A20-4BEC-A146-E5498F3017E7}"/>
    <pc:docChg chg="undo redo custSel addSld delSld modSld delMainMaster modMainMaster addSection modSection">
      <pc:chgData name="Ulrich Gnewuch" userId="e8a70c61da9d9d21" providerId="LiveId" clId="{1E62B357-3A20-4BEC-A146-E5498F3017E7}" dt="2023-12-22T17:14:36.365" v="2308"/>
      <pc:docMkLst>
        <pc:docMk/>
      </pc:docMkLst>
      <pc:sldChg chg="addSp delSp modSp mod">
        <pc:chgData name="Ulrich Gnewuch" userId="e8a70c61da9d9d21" providerId="LiveId" clId="{1E62B357-3A20-4BEC-A146-E5498F3017E7}" dt="2023-12-22T17:12:28.373" v="2251" actId="1076"/>
        <pc:sldMkLst>
          <pc:docMk/>
          <pc:sldMk cId="1135826340" sldId="256"/>
        </pc:sldMkLst>
        <pc:spChg chg="mod">
          <ac:chgData name="Ulrich Gnewuch" userId="e8a70c61da9d9d21" providerId="LiveId" clId="{1E62B357-3A20-4BEC-A146-E5498F3017E7}" dt="2023-12-22T14:58:40.923" v="3"/>
          <ac:spMkLst>
            <pc:docMk/>
            <pc:sldMk cId="1135826340" sldId="256"/>
            <ac:spMk id="6" creationId="{00000000-0000-0000-0000-000000000000}"/>
          </ac:spMkLst>
        </pc:spChg>
        <pc:picChg chg="add del mod">
          <ac:chgData name="Ulrich Gnewuch" userId="e8a70c61da9d9d21" providerId="LiveId" clId="{1E62B357-3A20-4BEC-A146-E5498F3017E7}" dt="2023-12-22T17:12:28.373" v="2251" actId="1076"/>
          <ac:picMkLst>
            <pc:docMk/>
            <pc:sldMk cId="1135826340" sldId="256"/>
            <ac:picMk id="2" creationId="{56324313-119A-3EB9-603B-12418952D218}"/>
          </ac:picMkLst>
        </pc:picChg>
        <pc:picChg chg="add del mod">
          <ac:chgData name="Ulrich Gnewuch" userId="e8a70c61da9d9d21" providerId="LiveId" clId="{1E62B357-3A20-4BEC-A146-E5498F3017E7}" dt="2023-12-22T17:12:21.418" v="2243"/>
          <ac:picMkLst>
            <pc:docMk/>
            <pc:sldMk cId="1135826340" sldId="256"/>
            <ac:picMk id="3" creationId="{4588ECA5-7FB8-7A3E-7844-147E14F80F4D}"/>
          </ac:picMkLst>
        </pc:picChg>
        <pc:picChg chg="add del mod">
          <ac:chgData name="Ulrich Gnewuch" userId="e8a70c61da9d9d21" providerId="LiveId" clId="{1E62B357-3A20-4BEC-A146-E5498F3017E7}" dt="2023-12-22T17:12:24.427" v="2246" actId="1076"/>
          <ac:picMkLst>
            <pc:docMk/>
            <pc:sldMk cId="1135826340" sldId="256"/>
            <ac:picMk id="4" creationId="{397080BF-5A69-7601-E22C-3760BEE25EF4}"/>
          </ac:picMkLst>
        </pc:picChg>
        <pc:picChg chg="add del">
          <ac:chgData name="Ulrich Gnewuch" userId="e8a70c61da9d9d21" providerId="LiveId" clId="{1E62B357-3A20-4BEC-A146-E5498F3017E7}" dt="2023-12-22T17:12:18.291" v="2235" actId="478"/>
          <ac:picMkLst>
            <pc:docMk/>
            <pc:sldMk cId="1135826340" sldId="256"/>
            <ac:picMk id="5" creationId="{D638B1EF-E545-16A3-8FA9-7F9125D7F285}"/>
          </ac:picMkLst>
        </pc:picChg>
        <pc:picChg chg="add del mod">
          <ac:chgData name="Ulrich Gnewuch" userId="e8a70c61da9d9d21" providerId="LiveId" clId="{1E62B357-3A20-4BEC-A146-E5498F3017E7}" dt="2023-12-22T17:12:21.418" v="2243"/>
          <ac:picMkLst>
            <pc:docMk/>
            <pc:sldMk cId="1135826340" sldId="256"/>
            <ac:picMk id="8" creationId="{2260448F-9801-FA41-71D8-CE643CD34083}"/>
          </ac:picMkLst>
        </pc:picChg>
        <pc:picChg chg="add del mod">
          <ac:chgData name="Ulrich Gnewuch" userId="e8a70c61da9d9d21" providerId="LiveId" clId="{1E62B357-3A20-4BEC-A146-E5498F3017E7}" dt="2023-12-22T17:12:21.418" v="2243"/>
          <ac:picMkLst>
            <pc:docMk/>
            <pc:sldMk cId="1135826340" sldId="256"/>
            <ac:picMk id="9" creationId="{9679F6F2-525C-2887-D663-A9794CFED9C9}"/>
          </ac:picMkLst>
        </pc:picChg>
        <pc:picChg chg="add del mod">
          <ac:chgData name="Ulrich Gnewuch" userId="e8a70c61da9d9d21" providerId="LiveId" clId="{1E62B357-3A20-4BEC-A146-E5498F3017E7}" dt="2023-12-22T17:12:20.546" v="2241"/>
          <ac:picMkLst>
            <pc:docMk/>
            <pc:sldMk cId="1135826340" sldId="256"/>
            <ac:picMk id="10" creationId="{6E9882A9-5784-BC78-FFAA-ED849408F044}"/>
          </ac:picMkLst>
        </pc:picChg>
        <pc:picChg chg="add del mod">
          <ac:chgData name="Ulrich Gnewuch" userId="e8a70c61da9d9d21" providerId="LiveId" clId="{1E62B357-3A20-4BEC-A146-E5498F3017E7}" dt="2023-12-22T17:12:20.546" v="2241"/>
          <ac:picMkLst>
            <pc:docMk/>
            <pc:sldMk cId="1135826340" sldId="256"/>
            <ac:picMk id="11" creationId="{64432C80-F2B7-764A-F97D-D47ED0D08153}"/>
          </ac:picMkLst>
        </pc:picChg>
        <pc:picChg chg="add del mod">
          <ac:chgData name="Ulrich Gnewuch" userId="e8a70c61da9d9d21" providerId="LiveId" clId="{1E62B357-3A20-4BEC-A146-E5498F3017E7}" dt="2023-12-22T17:12:20.546" v="2241"/>
          <ac:picMkLst>
            <pc:docMk/>
            <pc:sldMk cId="1135826340" sldId="256"/>
            <ac:picMk id="12" creationId="{F28426E4-C872-7E29-BCA0-001430F2617E}"/>
          </ac:picMkLst>
        </pc:picChg>
        <pc:picChg chg="add del mod">
          <ac:chgData name="Ulrich Gnewuch" userId="e8a70c61da9d9d21" providerId="LiveId" clId="{1E62B357-3A20-4BEC-A146-E5498F3017E7}" dt="2023-12-22T17:12:18.140" v="2234"/>
          <ac:picMkLst>
            <pc:docMk/>
            <pc:sldMk cId="1135826340" sldId="256"/>
            <ac:picMk id="13" creationId="{551EE325-4598-9B3F-92A8-05A1F250AB09}"/>
          </ac:picMkLst>
        </pc:picChg>
        <pc:picChg chg="add del mod">
          <ac:chgData name="Ulrich Gnewuch" userId="e8a70c61da9d9d21" providerId="LiveId" clId="{1E62B357-3A20-4BEC-A146-E5498F3017E7}" dt="2023-12-22T17:12:18.140" v="2234"/>
          <ac:picMkLst>
            <pc:docMk/>
            <pc:sldMk cId="1135826340" sldId="256"/>
            <ac:picMk id="14" creationId="{BF8DB4C5-440C-D9C1-9EE9-4FBD427550C4}"/>
          </ac:picMkLst>
        </pc:picChg>
        <pc:picChg chg="add del mod">
          <ac:chgData name="Ulrich Gnewuch" userId="e8a70c61da9d9d21" providerId="LiveId" clId="{1E62B357-3A20-4BEC-A146-E5498F3017E7}" dt="2023-12-22T17:12:25.615" v="2247" actId="478"/>
          <ac:picMkLst>
            <pc:docMk/>
            <pc:sldMk cId="1135826340" sldId="256"/>
            <ac:picMk id="15" creationId="{2564BB1D-9A6D-B189-2C78-08B73385C4EA}"/>
          </ac:picMkLst>
        </pc:picChg>
        <pc:picChg chg="add del mod">
          <ac:chgData name="Ulrich Gnewuch" userId="e8a70c61da9d9d21" providerId="LiveId" clId="{1E62B357-3A20-4BEC-A146-E5498F3017E7}" dt="2023-12-22T17:12:18.140" v="2234"/>
          <ac:picMkLst>
            <pc:docMk/>
            <pc:sldMk cId="1135826340" sldId="256"/>
            <ac:picMk id="16" creationId="{678C8884-9024-875D-8287-D28B82792463}"/>
          </ac:picMkLst>
        </pc:picChg>
      </pc:sldChg>
      <pc:sldChg chg="del">
        <pc:chgData name="Ulrich Gnewuch" userId="e8a70c61da9d9d21" providerId="LiveId" clId="{1E62B357-3A20-4BEC-A146-E5498F3017E7}" dt="2023-12-22T16:31:04.856" v="1266" actId="47"/>
        <pc:sldMkLst>
          <pc:docMk/>
          <pc:sldMk cId="1207102273" sldId="280"/>
        </pc:sldMkLst>
      </pc:sldChg>
      <pc:sldChg chg="del">
        <pc:chgData name="Ulrich Gnewuch" userId="e8a70c61da9d9d21" providerId="LiveId" clId="{1E62B357-3A20-4BEC-A146-E5498F3017E7}" dt="2023-12-22T16:31:04.856" v="1266" actId="47"/>
        <pc:sldMkLst>
          <pc:docMk/>
          <pc:sldMk cId="3118589728" sldId="283"/>
        </pc:sldMkLst>
      </pc:sldChg>
      <pc:sldChg chg="del">
        <pc:chgData name="Ulrich Gnewuch" userId="e8a70c61da9d9d21" providerId="LiveId" clId="{1E62B357-3A20-4BEC-A146-E5498F3017E7}" dt="2023-12-22T16:31:04.856" v="1266" actId="47"/>
        <pc:sldMkLst>
          <pc:docMk/>
          <pc:sldMk cId="28837183" sldId="284"/>
        </pc:sldMkLst>
      </pc:sldChg>
      <pc:sldChg chg="del">
        <pc:chgData name="Ulrich Gnewuch" userId="e8a70c61da9d9d21" providerId="LiveId" clId="{1E62B357-3A20-4BEC-A146-E5498F3017E7}" dt="2023-12-22T16:31:04.856" v="1266" actId="47"/>
        <pc:sldMkLst>
          <pc:docMk/>
          <pc:sldMk cId="449220605" sldId="287"/>
        </pc:sldMkLst>
      </pc:sldChg>
      <pc:sldChg chg="del">
        <pc:chgData name="Ulrich Gnewuch" userId="e8a70c61da9d9d21" providerId="LiveId" clId="{1E62B357-3A20-4BEC-A146-E5498F3017E7}" dt="2023-12-22T16:31:04.856" v="1266" actId="47"/>
        <pc:sldMkLst>
          <pc:docMk/>
          <pc:sldMk cId="3042172135" sldId="288"/>
        </pc:sldMkLst>
      </pc:sldChg>
      <pc:sldChg chg="modSp add del mod">
        <pc:chgData name="Ulrich Gnewuch" userId="e8a70c61da9d9d21" providerId="LiveId" clId="{1E62B357-3A20-4BEC-A146-E5498F3017E7}" dt="2023-12-22T17:12:29.628" v="2252" actId="47"/>
        <pc:sldMkLst>
          <pc:docMk/>
          <pc:sldMk cId="3412739399" sldId="288"/>
        </pc:sldMkLst>
        <pc:spChg chg="mod">
          <ac:chgData name="Ulrich Gnewuch" userId="e8a70c61da9d9d21" providerId="LiveId" clId="{1E62B357-3A20-4BEC-A146-E5498F3017E7}" dt="2023-12-22T17:11:31.047" v="2221" actId="27636"/>
          <ac:spMkLst>
            <pc:docMk/>
            <pc:sldMk cId="3412739399" sldId="288"/>
            <ac:spMk id="5" creationId="{4CBBC620-D0D4-09B6-05A5-98CB370B616D}"/>
          </ac:spMkLst>
        </pc:spChg>
        <pc:spChg chg="mod">
          <ac:chgData name="Ulrich Gnewuch" userId="e8a70c61da9d9d21" providerId="LiveId" clId="{1E62B357-3A20-4BEC-A146-E5498F3017E7}" dt="2023-12-22T17:11:31.045" v="2220" actId="27636"/>
          <ac:spMkLst>
            <pc:docMk/>
            <pc:sldMk cId="3412739399" sldId="288"/>
            <ac:spMk id="6" creationId="{2D8A723A-D41C-9FD9-DB50-469C5BB7C2B1}"/>
          </ac:spMkLst>
        </pc:spChg>
        <pc:picChg chg="mod">
          <ac:chgData name="Ulrich Gnewuch" userId="e8a70c61da9d9d21" providerId="LiveId" clId="{1E62B357-3A20-4BEC-A146-E5498F3017E7}" dt="2023-12-22T17:11:38.319" v="2223" actId="108"/>
          <ac:picMkLst>
            <pc:docMk/>
            <pc:sldMk cId="3412739399" sldId="288"/>
            <ac:picMk id="9" creationId="{19BA28B3-3CED-0917-80CC-ED5D178D1077}"/>
          </ac:picMkLst>
        </pc:picChg>
      </pc:sldChg>
      <pc:sldChg chg="del">
        <pc:chgData name="Ulrich Gnewuch" userId="e8a70c61da9d9d21" providerId="LiveId" clId="{1E62B357-3A20-4BEC-A146-E5498F3017E7}" dt="2023-12-22T16:31:04.856" v="1266" actId="47"/>
        <pc:sldMkLst>
          <pc:docMk/>
          <pc:sldMk cId="707621395" sldId="291"/>
        </pc:sldMkLst>
      </pc:sldChg>
      <pc:sldChg chg="del">
        <pc:chgData name="Ulrich Gnewuch" userId="e8a70c61da9d9d21" providerId="LiveId" clId="{1E62B357-3A20-4BEC-A146-E5498F3017E7}" dt="2023-12-22T16:31:04.856" v="1266" actId="47"/>
        <pc:sldMkLst>
          <pc:docMk/>
          <pc:sldMk cId="1214912431" sldId="292"/>
        </pc:sldMkLst>
      </pc:sldChg>
      <pc:sldChg chg="del">
        <pc:chgData name="Ulrich Gnewuch" userId="e8a70c61da9d9d21" providerId="LiveId" clId="{1E62B357-3A20-4BEC-A146-E5498F3017E7}" dt="2023-12-22T16:31:04.856" v="1266" actId="47"/>
        <pc:sldMkLst>
          <pc:docMk/>
          <pc:sldMk cId="854635871" sldId="293"/>
        </pc:sldMkLst>
      </pc:sldChg>
      <pc:sldChg chg="del">
        <pc:chgData name="Ulrich Gnewuch" userId="e8a70c61da9d9d21" providerId="LiveId" clId="{1E62B357-3A20-4BEC-A146-E5498F3017E7}" dt="2023-12-22T16:31:04.856" v="1266" actId="47"/>
        <pc:sldMkLst>
          <pc:docMk/>
          <pc:sldMk cId="323280456" sldId="296"/>
        </pc:sldMkLst>
      </pc:sldChg>
      <pc:sldChg chg="del">
        <pc:chgData name="Ulrich Gnewuch" userId="e8a70c61da9d9d21" providerId="LiveId" clId="{1E62B357-3A20-4BEC-A146-E5498F3017E7}" dt="2023-12-22T16:31:04.856" v="1266" actId="47"/>
        <pc:sldMkLst>
          <pc:docMk/>
          <pc:sldMk cId="1242641739" sldId="297"/>
        </pc:sldMkLst>
      </pc:sldChg>
      <pc:sldChg chg="del">
        <pc:chgData name="Ulrich Gnewuch" userId="e8a70c61da9d9d21" providerId="LiveId" clId="{1E62B357-3A20-4BEC-A146-E5498F3017E7}" dt="2023-12-22T16:31:04.856" v="1266" actId="47"/>
        <pc:sldMkLst>
          <pc:docMk/>
          <pc:sldMk cId="1486351442" sldId="298"/>
        </pc:sldMkLst>
      </pc:sldChg>
      <pc:sldChg chg="modSp del mod">
        <pc:chgData name="Ulrich Gnewuch" userId="e8a70c61da9d9d21" providerId="LiveId" clId="{1E62B357-3A20-4BEC-A146-E5498F3017E7}" dt="2023-12-22T16:32:26.037" v="1284" actId="47"/>
        <pc:sldMkLst>
          <pc:docMk/>
          <pc:sldMk cId="2469474618" sldId="299"/>
        </pc:sldMkLst>
        <pc:spChg chg="mod">
          <ac:chgData name="Ulrich Gnewuch" userId="e8a70c61da9d9d21" providerId="LiveId" clId="{1E62B357-3A20-4BEC-A146-E5498F3017E7}" dt="2023-12-22T16:31:26.037" v="1267"/>
          <ac:spMkLst>
            <pc:docMk/>
            <pc:sldMk cId="2469474618" sldId="299"/>
            <ac:spMk id="2" creationId="{E190671B-1945-2448-8282-D6D9BF31DA8D}"/>
          </ac:spMkLst>
        </pc:spChg>
      </pc:sldChg>
      <pc:sldChg chg="del">
        <pc:chgData name="Ulrich Gnewuch" userId="e8a70c61da9d9d21" providerId="LiveId" clId="{1E62B357-3A20-4BEC-A146-E5498F3017E7}" dt="2023-12-22T16:31:04.856" v="1266" actId="47"/>
        <pc:sldMkLst>
          <pc:docMk/>
          <pc:sldMk cId="225194183" sldId="300"/>
        </pc:sldMkLst>
      </pc:sldChg>
      <pc:sldChg chg="addSp modSp del">
        <pc:chgData name="Ulrich Gnewuch" userId="e8a70c61da9d9d21" providerId="LiveId" clId="{1E62B357-3A20-4BEC-A146-E5498F3017E7}" dt="2023-12-22T16:31:59.361" v="1276" actId="47"/>
        <pc:sldMkLst>
          <pc:docMk/>
          <pc:sldMk cId="3969544004" sldId="303"/>
        </pc:sldMkLst>
        <pc:spChg chg="add mod">
          <ac:chgData name="Ulrich Gnewuch" userId="e8a70c61da9d9d21" providerId="LiveId" clId="{1E62B357-3A20-4BEC-A146-E5498F3017E7}" dt="2023-12-22T16:31:51.220" v="1272" actId="571"/>
          <ac:spMkLst>
            <pc:docMk/>
            <pc:sldMk cId="3969544004" sldId="303"/>
            <ac:spMk id="8" creationId="{74B45912-417E-48BD-9A97-BBB5D41A2EBC}"/>
          </ac:spMkLst>
        </pc:spChg>
        <pc:picChg chg="add mod">
          <ac:chgData name="Ulrich Gnewuch" userId="e8a70c61da9d9d21" providerId="LiveId" clId="{1E62B357-3A20-4BEC-A146-E5498F3017E7}" dt="2023-12-22T16:31:51.220" v="1272" actId="571"/>
          <ac:picMkLst>
            <pc:docMk/>
            <pc:sldMk cId="3969544004" sldId="303"/>
            <ac:picMk id="9" creationId="{2B5F3FCE-0FB1-4B7D-7487-FBA5015DB477}"/>
          </ac:picMkLst>
        </pc:picChg>
      </pc:sldChg>
      <pc:sldChg chg="del">
        <pc:chgData name="Ulrich Gnewuch" userId="e8a70c61da9d9d21" providerId="LiveId" clId="{1E62B357-3A20-4BEC-A146-E5498F3017E7}" dt="2023-12-22T16:32:13.973" v="1280" actId="47"/>
        <pc:sldMkLst>
          <pc:docMk/>
          <pc:sldMk cId="63463813" sldId="304"/>
        </pc:sldMkLst>
      </pc:sldChg>
      <pc:sldChg chg="delSp del">
        <pc:chgData name="Ulrich Gnewuch" userId="e8a70c61da9d9d21" providerId="LiveId" clId="{1E62B357-3A20-4BEC-A146-E5498F3017E7}" dt="2023-12-22T17:14:08.710" v="2304" actId="47"/>
        <pc:sldMkLst>
          <pc:docMk/>
          <pc:sldMk cId="2359649772" sldId="305"/>
        </pc:sldMkLst>
        <pc:spChg chg="del">
          <ac:chgData name="Ulrich Gnewuch" userId="e8a70c61da9d9d21" providerId="LiveId" clId="{1E62B357-3A20-4BEC-A146-E5498F3017E7}" dt="2023-12-22T17:13:55.766" v="2293" actId="21"/>
          <ac:spMkLst>
            <pc:docMk/>
            <pc:sldMk cId="2359649772" sldId="305"/>
            <ac:spMk id="32" creationId="{E67968B6-EEC6-8C95-1566-0082B77FDD12}"/>
          </ac:spMkLst>
        </pc:spChg>
        <pc:spChg chg="del">
          <ac:chgData name="Ulrich Gnewuch" userId="e8a70c61da9d9d21" providerId="LiveId" clId="{1E62B357-3A20-4BEC-A146-E5498F3017E7}" dt="2023-12-22T17:13:55.766" v="2293" actId="21"/>
          <ac:spMkLst>
            <pc:docMk/>
            <pc:sldMk cId="2359649772" sldId="305"/>
            <ac:spMk id="33" creationId="{1236CA3B-EAED-8D04-A76D-6422298BFB0F}"/>
          </ac:spMkLst>
        </pc:spChg>
        <pc:spChg chg="del">
          <ac:chgData name="Ulrich Gnewuch" userId="e8a70c61da9d9d21" providerId="LiveId" clId="{1E62B357-3A20-4BEC-A146-E5498F3017E7}" dt="2023-12-22T17:13:55.766" v="2293" actId="21"/>
          <ac:spMkLst>
            <pc:docMk/>
            <pc:sldMk cId="2359649772" sldId="305"/>
            <ac:spMk id="44" creationId="{959A1F8B-6F60-C338-E947-50AB5825CF6B}"/>
          </ac:spMkLst>
        </pc:spChg>
        <pc:grpChg chg="del">
          <ac:chgData name="Ulrich Gnewuch" userId="e8a70c61da9d9d21" providerId="LiveId" clId="{1E62B357-3A20-4BEC-A146-E5498F3017E7}" dt="2023-12-22T17:13:55.766" v="2293" actId="21"/>
          <ac:grpSpMkLst>
            <pc:docMk/>
            <pc:sldMk cId="2359649772" sldId="305"/>
            <ac:grpSpMk id="8" creationId="{772B13A7-3011-3ECA-F8C0-F0C283409879}"/>
          </ac:grpSpMkLst>
        </pc:grpChg>
        <pc:grpChg chg="del">
          <ac:chgData name="Ulrich Gnewuch" userId="e8a70c61da9d9d21" providerId="LiveId" clId="{1E62B357-3A20-4BEC-A146-E5498F3017E7}" dt="2023-12-22T17:13:55.766" v="2293" actId="21"/>
          <ac:grpSpMkLst>
            <pc:docMk/>
            <pc:sldMk cId="2359649772" sldId="305"/>
            <ac:grpSpMk id="14" creationId="{B4A17838-CFE6-9456-8C30-5EA76F0DBD3C}"/>
          </ac:grpSpMkLst>
        </pc:grpChg>
        <pc:grpChg chg="del">
          <ac:chgData name="Ulrich Gnewuch" userId="e8a70c61da9d9d21" providerId="LiveId" clId="{1E62B357-3A20-4BEC-A146-E5498F3017E7}" dt="2023-12-22T17:13:55.766" v="2293" actId="21"/>
          <ac:grpSpMkLst>
            <pc:docMk/>
            <pc:sldMk cId="2359649772" sldId="305"/>
            <ac:grpSpMk id="20" creationId="{EDF4282F-D10C-D826-5EFC-4BAFEC9F2E18}"/>
          </ac:grpSpMkLst>
        </pc:grpChg>
        <pc:grpChg chg="del">
          <ac:chgData name="Ulrich Gnewuch" userId="e8a70c61da9d9d21" providerId="LiveId" clId="{1E62B357-3A20-4BEC-A146-E5498F3017E7}" dt="2023-12-22T17:13:55.766" v="2293" actId="21"/>
          <ac:grpSpMkLst>
            <pc:docMk/>
            <pc:sldMk cId="2359649772" sldId="305"/>
            <ac:grpSpMk id="26" creationId="{844EC49D-9E73-8AAA-1C5E-4CF3CBB556D1}"/>
          </ac:grpSpMkLst>
        </pc:grpChg>
        <pc:grpChg chg="del">
          <ac:chgData name="Ulrich Gnewuch" userId="e8a70c61da9d9d21" providerId="LiveId" clId="{1E62B357-3A20-4BEC-A146-E5498F3017E7}" dt="2023-12-22T17:13:55.766" v="2293" actId="21"/>
          <ac:grpSpMkLst>
            <pc:docMk/>
            <pc:sldMk cId="2359649772" sldId="305"/>
            <ac:grpSpMk id="36" creationId="{80AF11B7-392A-1044-C6C7-B3B146D41E0F}"/>
          </ac:grpSpMkLst>
        </pc:grpChg>
        <pc:cxnChg chg="del">
          <ac:chgData name="Ulrich Gnewuch" userId="e8a70c61da9d9d21" providerId="LiveId" clId="{1E62B357-3A20-4BEC-A146-E5498F3017E7}" dt="2023-12-22T17:13:55.766" v="2293" actId="21"/>
          <ac:cxnSpMkLst>
            <pc:docMk/>
            <pc:sldMk cId="2359649772" sldId="305"/>
            <ac:cxnSpMk id="34" creationId="{C7D56A52-A573-1B71-771D-3F2D44CB8400}"/>
          </ac:cxnSpMkLst>
        </pc:cxnChg>
        <pc:cxnChg chg="del">
          <ac:chgData name="Ulrich Gnewuch" userId="e8a70c61da9d9d21" providerId="LiveId" clId="{1E62B357-3A20-4BEC-A146-E5498F3017E7}" dt="2023-12-22T17:13:55.766" v="2293" actId="21"/>
          <ac:cxnSpMkLst>
            <pc:docMk/>
            <pc:sldMk cId="2359649772" sldId="305"/>
            <ac:cxnSpMk id="35" creationId="{E24ACBC5-B594-EE34-FFD3-DCF52C7C6822}"/>
          </ac:cxnSpMkLst>
        </pc:cxnChg>
        <pc:cxnChg chg="del">
          <ac:chgData name="Ulrich Gnewuch" userId="e8a70c61da9d9d21" providerId="LiveId" clId="{1E62B357-3A20-4BEC-A146-E5498F3017E7}" dt="2023-12-22T17:13:55.766" v="2293" actId="21"/>
          <ac:cxnSpMkLst>
            <pc:docMk/>
            <pc:sldMk cId="2359649772" sldId="305"/>
            <ac:cxnSpMk id="43" creationId="{D99E5DD5-3D1B-6FBF-58D0-5D9486A46105}"/>
          </ac:cxnSpMkLst>
        </pc:cxnChg>
      </pc:sldChg>
      <pc:sldChg chg="addSp delSp modSp del mod">
        <pc:chgData name="Ulrich Gnewuch" userId="e8a70c61da9d9d21" providerId="LiveId" clId="{1E62B357-3A20-4BEC-A146-E5498F3017E7}" dt="2023-12-22T17:13:50.621" v="2291" actId="47"/>
        <pc:sldMkLst>
          <pc:docMk/>
          <pc:sldMk cId="1214755818" sldId="306"/>
        </pc:sldMkLst>
        <pc:spChg chg="mod">
          <ac:chgData name="Ulrich Gnewuch" userId="e8a70c61da9d9d21" providerId="LiveId" clId="{1E62B357-3A20-4BEC-A146-E5498F3017E7}" dt="2023-12-22T16:59:47.820" v="1814" actId="20577"/>
          <ac:spMkLst>
            <pc:docMk/>
            <pc:sldMk cId="1214755818" sldId="306"/>
            <ac:spMk id="19" creationId="{97A824A6-076D-4E4B-F278-28A4045C6234}"/>
          </ac:spMkLst>
        </pc:spChg>
        <pc:spChg chg="add del mod">
          <ac:chgData name="Ulrich Gnewuch" userId="e8a70c61da9d9d21" providerId="LiveId" clId="{1E62B357-3A20-4BEC-A146-E5498F3017E7}" dt="2023-12-22T16:58:44.131" v="1684"/>
          <ac:spMkLst>
            <pc:docMk/>
            <pc:sldMk cId="1214755818" sldId="306"/>
            <ac:spMk id="21" creationId="{620CF1F5-DA6B-3349-840B-2E1D578DF45E}"/>
          </ac:spMkLst>
        </pc:spChg>
        <pc:picChg chg="add del">
          <ac:chgData name="Ulrich Gnewuch" userId="e8a70c61da9d9d21" providerId="LiveId" clId="{1E62B357-3A20-4BEC-A146-E5498F3017E7}" dt="2023-12-22T16:40:25.674" v="1512" actId="22"/>
          <ac:picMkLst>
            <pc:docMk/>
            <pc:sldMk cId="1214755818" sldId="306"/>
            <ac:picMk id="20" creationId="{0DA324F5-CCC6-333B-A977-A1B6342C581A}"/>
          </ac:picMkLst>
        </pc:picChg>
      </pc:sldChg>
      <pc:sldChg chg="delSp modSp del mod">
        <pc:chgData name="Ulrich Gnewuch" userId="e8a70c61da9d9d21" providerId="LiveId" clId="{1E62B357-3A20-4BEC-A146-E5498F3017E7}" dt="2023-12-22T15:32:59.671" v="242" actId="47"/>
        <pc:sldMkLst>
          <pc:docMk/>
          <pc:sldMk cId="3429262010" sldId="307"/>
        </pc:sldMkLst>
        <pc:spChg chg="mod">
          <ac:chgData name="Ulrich Gnewuch" userId="e8a70c61da9d9d21" providerId="LiveId" clId="{1E62B357-3A20-4BEC-A146-E5498F3017E7}" dt="2023-12-22T15:07:15.716" v="52" actId="20577"/>
          <ac:spMkLst>
            <pc:docMk/>
            <pc:sldMk cId="3429262010" sldId="307"/>
            <ac:spMk id="6" creationId="{EF973BF8-0D43-2541-809D-42E9A67DA7C9}"/>
          </ac:spMkLst>
        </pc:spChg>
        <pc:picChg chg="del">
          <ac:chgData name="Ulrich Gnewuch" userId="e8a70c61da9d9d21" providerId="LiveId" clId="{1E62B357-3A20-4BEC-A146-E5498F3017E7}" dt="2023-12-22T15:01:40.686" v="11" actId="478"/>
          <ac:picMkLst>
            <pc:docMk/>
            <pc:sldMk cId="3429262010" sldId="307"/>
            <ac:picMk id="12" creationId="{DF8A0C83-9152-A9C2-8A03-229558782FAD}"/>
          </ac:picMkLst>
        </pc:picChg>
      </pc:sldChg>
      <pc:sldChg chg="modSp del mod">
        <pc:chgData name="Ulrich Gnewuch" userId="e8a70c61da9d9d21" providerId="LiveId" clId="{1E62B357-3A20-4BEC-A146-E5498F3017E7}" dt="2023-12-22T16:31:04.856" v="1266" actId="47"/>
        <pc:sldMkLst>
          <pc:docMk/>
          <pc:sldMk cId="245565334" sldId="308"/>
        </pc:sldMkLst>
        <pc:grpChg chg="mod">
          <ac:chgData name="Ulrich Gnewuch" userId="e8a70c61da9d9d21" providerId="LiveId" clId="{1E62B357-3A20-4BEC-A146-E5498F3017E7}" dt="2023-12-22T15:45:18.288" v="427" actId="1076"/>
          <ac:grpSpMkLst>
            <pc:docMk/>
            <pc:sldMk cId="245565334" sldId="308"/>
            <ac:grpSpMk id="8" creationId="{18ED05A0-619E-A5A5-0214-7B56D1FD068A}"/>
          </ac:grpSpMkLst>
        </pc:grpChg>
      </pc:sldChg>
      <pc:sldChg chg="del">
        <pc:chgData name="Ulrich Gnewuch" userId="e8a70c61da9d9d21" providerId="LiveId" clId="{1E62B357-3A20-4BEC-A146-E5498F3017E7}" dt="2023-12-22T16:31:04.856" v="1266" actId="47"/>
        <pc:sldMkLst>
          <pc:docMk/>
          <pc:sldMk cId="3476589825" sldId="310"/>
        </pc:sldMkLst>
      </pc:sldChg>
      <pc:sldChg chg="del">
        <pc:chgData name="Ulrich Gnewuch" userId="e8a70c61da9d9d21" providerId="LiveId" clId="{1E62B357-3A20-4BEC-A146-E5498F3017E7}" dt="2023-12-22T16:31:04.856" v="1266" actId="47"/>
        <pc:sldMkLst>
          <pc:docMk/>
          <pc:sldMk cId="3953708378" sldId="311"/>
        </pc:sldMkLst>
      </pc:sldChg>
      <pc:sldChg chg="del">
        <pc:chgData name="Ulrich Gnewuch" userId="e8a70c61da9d9d21" providerId="LiveId" clId="{1E62B357-3A20-4BEC-A146-E5498F3017E7}" dt="2023-12-22T16:31:04.856" v="1266" actId="47"/>
        <pc:sldMkLst>
          <pc:docMk/>
          <pc:sldMk cId="210453015" sldId="312"/>
        </pc:sldMkLst>
      </pc:sldChg>
      <pc:sldChg chg="del">
        <pc:chgData name="Ulrich Gnewuch" userId="e8a70c61da9d9d21" providerId="LiveId" clId="{1E62B357-3A20-4BEC-A146-E5498F3017E7}" dt="2023-12-22T16:31:04.856" v="1266" actId="47"/>
        <pc:sldMkLst>
          <pc:docMk/>
          <pc:sldMk cId="1202382271" sldId="313"/>
        </pc:sldMkLst>
      </pc:sldChg>
      <pc:sldChg chg="del">
        <pc:chgData name="Ulrich Gnewuch" userId="e8a70c61da9d9d21" providerId="LiveId" clId="{1E62B357-3A20-4BEC-A146-E5498F3017E7}" dt="2023-12-22T16:31:04.856" v="1266" actId="47"/>
        <pc:sldMkLst>
          <pc:docMk/>
          <pc:sldMk cId="1357173692" sldId="314"/>
        </pc:sldMkLst>
      </pc:sldChg>
      <pc:sldChg chg="del">
        <pc:chgData name="Ulrich Gnewuch" userId="e8a70c61da9d9d21" providerId="LiveId" clId="{1E62B357-3A20-4BEC-A146-E5498F3017E7}" dt="2023-12-22T16:31:04.856" v="1266" actId="47"/>
        <pc:sldMkLst>
          <pc:docMk/>
          <pc:sldMk cId="1013508805" sldId="315"/>
        </pc:sldMkLst>
      </pc:sldChg>
      <pc:sldChg chg="del">
        <pc:chgData name="Ulrich Gnewuch" userId="e8a70c61da9d9d21" providerId="LiveId" clId="{1E62B357-3A20-4BEC-A146-E5498F3017E7}" dt="2023-12-22T16:31:04.856" v="1266" actId="47"/>
        <pc:sldMkLst>
          <pc:docMk/>
          <pc:sldMk cId="2612210534" sldId="316"/>
        </pc:sldMkLst>
      </pc:sldChg>
      <pc:sldChg chg="del">
        <pc:chgData name="Ulrich Gnewuch" userId="e8a70c61da9d9d21" providerId="LiveId" clId="{1E62B357-3A20-4BEC-A146-E5498F3017E7}" dt="2023-12-22T16:31:04.856" v="1266" actId="47"/>
        <pc:sldMkLst>
          <pc:docMk/>
          <pc:sldMk cId="3329793438" sldId="317"/>
        </pc:sldMkLst>
      </pc:sldChg>
      <pc:sldChg chg="del">
        <pc:chgData name="Ulrich Gnewuch" userId="e8a70c61da9d9d21" providerId="LiveId" clId="{1E62B357-3A20-4BEC-A146-E5498F3017E7}" dt="2023-12-22T16:31:04.856" v="1266" actId="47"/>
        <pc:sldMkLst>
          <pc:docMk/>
          <pc:sldMk cId="4130354676" sldId="318"/>
        </pc:sldMkLst>
      </pc:sldChg>
      <pc:sldChg chg="del">
        <pc:chgData name="Ulrich Gnewuch" userId="e8a70c61da9d9d21" providerId="LiveId" clId="{1E62B357-3A20-4BEC-A146-E5498F3017E7}" dt="2023-12-22T16:31:04.856" v="1266" actId="47"/>
        <pc:sldMkLst>
          <pc:docMk/>
          <pc:sldMk cId="796031768" sldId="320"/>
        </pc:sldMkLst>
      </pc:sldChg>
      <pc:sldChg chg="del">
        <pc:chgData name="Ulrich Gnewuch" userId="e8a70c61da9d9d21" providerId="LiveId" clId="{1E62B357-3A20-4BEC-A146-E5498F3017E7}" dt="2023-12-22T16:31:04.856" v="1266" actId="47"/>
        <pc:sldMkLst>
          <pc:docMk/>
          <pc:sldMk cId="2395844344" sldId="321"/>
        </pc:sldMkLst>
      </pc:sldChg>
      <pc:sldChg chg="del">
        <pc:chgData name="Ulrich Gnewuch" userId="e8a70c61da9d9d21" providerId="LiveId" clId="{1E62B357-3A20-4BEC-A146-E5498F3017E7}" dt="2023-12-22T16:31:04.856" v="1266" actId="47"/>
        <pc:sldMkLst>
          <pc:docMk/>
          <pc:sldMk cId="3210196956" sldId="322"/>
        </pc:sldMkLst>
      </pc:sldChg>
      <pc:sldChg chg="addSp delSp modSp new mod">
        <pc:chgData name="Ulrich Gnewuch" userId="e8a70c61da9d9d21" providerId="LiveId" clId="{1E62B357-3A20-4BEC-A146-E5498F3017E7}" dt="2023-12-22T17:12:45.217" v="2279" actId="20577"/>
        <pc:sldMkLst>
          <pc:docMk/>
          <pc:sldMk cId="1040377639" sldId="323"/>
        </pc:sldMkLst>
        <pc:spChg chg="del">
          <ac:chgData name="Ulrich Gnewuch" userId="e8a70c61da9d9d21" providerId="LiveId" clId="{1E62B357-3A20-4BEC-A146-E5498F3017E7}" dt="2023-12-22T15:06:28.364" v="39" actId="478"/>
          <ac:spMkLst>
            <pc:docMk/>
            <pc:sldMk cId="1040377639" sldId="323"/>
            <ac:spMk id="2" creationId="{5CF03C99-5668-6D81-BB4E-D6BC93B7C1FA}"/>
          </ac:spMkLst>
        </pc:spChg>
        <pc:spChg chg="mod">
          <ac:chgData name="Ulrich Gnewuch" userId="e8a70c61da9d9d21" providerId="LiveId" clId="{1E62B357-3A20-4BEC-A146-E5498F3017E7}" dt="2023-12-22T15:06:22.711" v="38" actId="20577"/>
          <ac:spMkLst>
            <pc:docMk/>
            <pc:sldMk cId="1040377639" sldId="323"/>
            <ac:spMk id="6" creationId="{30146EE4-D9B5-0E60-C8BF-77D3AB097570}"/>
          </ac:spMkLst>
        </pc:spChg>
        <pc:spChg chg="add mod">
          <ac:chgData name="Ulrich Gnewuch" userId="e8a70c61da9d9d21" providerId="LiveId" clId="{1E62B357-3A20-4BEC-A146-E5498F3017E7}" dt="2023-12-22T17:03:01.787" v="1834" actId="1076"/>
          <ac:spMkLst>
            <pc:docMk/>
            <pc:sldMk cId="1040377639" sldId="323"/>
            <ac:spMk id="7" creationId="{534157AE-0201-4E3C-0311-F54B18FF09A5}"/>
          </ac:spMkLst>
        </pc:spChg>
        <pc:spChg chg="add mod">
          <ac:chgData name="Ulrich Gnewuch" userId="e8a70c61da9d9d21" providerId="LiveId" clId="{1E62B357-3A20-4BEC-A146-E5498F3017E7}" dt="2023-12-22T17:03:02.814" v="1836" actId="1076"/>
          <ac:spMkLst>
            <pc:docMk/>
            <pc:sldMk cId="1040377639" sldId="323"/>
            <ac:spMk id="8" creationId="{BD9EBE0C-3AB2-81FD-3A7F-F9A5A1BEDBF2}"/>
          </ac:spMkLst>
        </pc:spChg>
        <pc:spChg chg="add mod">
          <ac:chgData name="Ulrich Gnewuch" userId="e8a70c61da9d9d21" providerId="LiveId" clId="{1E62B357-3A20-4BEC-A146-E5498F3017E7}" dt="2023-12-22T17:12:45.217" v="2279" actId="20577"/>
          <ac:spMkLst>
            <pc:docMk/>
            <pc:sldMk cId="1040377639" sldId="323"/>
            <ac:spMk id="9" creationId="{80EB8C91-A4F8-6A2D-1261-FA2A185A423A}"/>
          </ac:spMkLst>
        </pc:spChg>
      </pc:sldChg>
      <pc:sldChg chg="addSp delSp modSp new mod modNotesTx">
        <pc:chgData name="Ulrich Gnewuch" userId="e8a70c61da9d9d21" providerId="LiveId" clId="{1E62B357-3A20-4BEC-A146-E5498F3017E7}" dt="2023-12-22T15:32:35.227" v="241" actId="1076"/>
        <pc:sldMkLst>
          <pc:docMk/>
          <pc:sldMk cId="2114541783" sldId="324"/>
        </pc:sldMkLst>
        <pc:spChg chg="del">
          <ac:chgData name="Ulrich Gnewuch" userId="e8a70c61da9d9d21" providerId="LiveId" clId="{1E62B357-3A20-4BEC-A146-E5498F3017E7}" dt="2023-12-22T15:11:11.464" v="88" actId="478"/>
          <ac:spMkLst>
            <pc:docMk/>
            <pc:sldMk cId="2114541783" sldId="324"/>
            <ac:spMk id="2" creationId="{DA69F4F1-F62E-03A1-36F9-46425DEF5A13}"/>
          </ac:spMkLst>
        </pc:spChg>
        <pc:spChg chg="mod">
          <ac:chgData name="Ulrich Gnewuch" userId="e8a70c61da9d9d21" providerId="LiveId" clId="{1E62B357-3A20-4BEC-A146-E5498F3017E7}" dt="2023-12-22T15:18:45.245" v="179" actId="20577"/>
          <ac:spMkLst>
            <pc:docMk/>
            <pc:sldMk cId="2114541783" sldId="324"/>
            <ac:spMk id="6" creationId="{2373C3C7-D2E3-FB83-80E9-888B74181871}"/>
          </ac:spMkLst>
        </pc:spChg>
        <pc:picChg chg="add mod">
          <ac:chgData name="Ulrich Gnewuch" userId="e8a70c61da9d9d21" providerId="LiveId" clId="{1E62B357-3A20-4BEC-A146-E5498F3017E7}" dt="2023-12-22T15:32:35.227" v="241" actId="1076"/>
          <ac:picMkLst>
            <pc:docMk/>
            <pc:sldMk cId="2114541783" sldId="324"/>
            <ac:picMk id="8" creationId="{1E06DC60-1045-7710-CB73-0FCA4410B3A2}"/>
          </ac:picMkLst>
        </pc:picChg>
        <pc:picChg chg="add mod">
          <ac:chgData name="Ulrich Gnewuch" userId="e8a70c61da9d9d21" providerId="LiveId" clId="{1E62B357-3A20-4BEC-A146-E5498F3017E7}" dt="2023-12-22T15:15:57.582" v="115" actId="1076"/>
          <ac:picMkLst>
            <pc:docMk/>
            <pc:sldMk cId="2114541783" sldId="324"/>
            <ac:picMk id="10" creationId="{F6C5AB97-74DD-1CE8-24B4-85EFC14DDA61}"/>
          </ac:picMkLst>
        </pc:picChg>
        <pc:picChg chg="add mod">
          <ac:chgData name="Ulrich Gnewuch" userId="e8a70c61da9d9d21" providerId="LiveId" clId="{1E62B357-3A20-4BEC-A146-E5498F3017E7}" dt="2023-12-22T15:15:58.998" v="116" actId="1076"/>
          <ac:picMkLst>
            <pc:docMk/>
            <pc:sldMk cId="2114541783" sldId="324"/>
            <ac:picMk id="12" creationId="{FB6FBD47-3B67-374A-22FC-B4EA2D383F78}"/>
          </ac:picMkLst>
        </pc:picChg>
        <pc:picChg chg="add mod">
          <ac:chgData name="Ulrich Gnewuch" userId="e8a70c61da9d9d21" providerId="LiveId" clId="{1E62B357-3A20-4BEC-A146-E5498F3017E7}" dt="2023-12-22T15:13:55.329" v="100" actId="571"/>
          <ac:picMkLst>
            <pc:docMk/>
            <pc:sldMk cId="2114541783" sldId="324"/>
            <ac:picMk id="13" creationId="{BFD3F13B-D6E2-DB52-4E12-B5E49C203AA9}"/>
          </ac:picMkLst>
        </pc:picChg>
        <pc:picChg chg="add mod">
          <ac:chgData name="Ulrich Gnewuch" userId="e8a70c61da9d9d21" providerId="LiveId" clId="{1E62B357-3A20-4BEC-A146-E5498F3017E7}" dt="2023-12-22T15:13:55.329" v="100" actId="571"/>
          <ac:picMkLst>
            <pc:docMk/>
            <pc:sldMk cId="2114541783" sldId="324"/>
            <ac:picMk id="14" creationId="{566CE639-6C95-EE25-2373-CC84E8DD5CB6}"/>
          </ac:picMkLst>
        </pc:picChg>
        <pc:picChg chg="add mod">
          <ac:chgData name="Ulrich Gnewuch" userId="e8a70c61da9d9d21" providerId="LiveId" clId="{1E62B357-3A20-4BEC-A146-E5498F3017E7}" dt="2023-12-22T15:13:55.329" v="100" actId="571"/>
          <ac:picMkLst>
            <pc:docMk/>
            <pc:sldMk cId="2114541783" sldId="324"/>
            <ac:picMk id="15" creationId="{5D2D26AD-3E2A-F52A-66AE-E7A54E8865AC}"/>
          </ac:picMkLst>
        </pc:picChg>
        <pc:picChg chg="add mod">
          <ac:chgData name="Ulrich Gnewuch" userId="e8a70c61da9d9d21" providerId="LiveId" clId="{1E62B357-3A20-4BEC-A146-E5498F3017E7}" dt="2023-12-22T15:15:56.067" v="113" actId="1076"/>
          <ac:picMkLst>
            <pc:docMk/>
            <pc:sldMk cId="2114541783" sldId="324"/>
            <ac:picMk id="17" creationId="{EFA11864-ADFB-2DE0-0831-B299D70DED95}"/>
          </ac:picMkLst>
        </pc:picChg>
      </pc:sldChg>
      <pc:sldChg chg="addSp delSp modSp new mod modNotesTx">
        <pc:chgData name="Ulrich Gnewuch" userId="e8a70c61da9d9d21" providerId="LiveId" clId="{1E62B357-3A20-4BEC-A146-E5498F3017E7}" dt="2023-12-22T15:19:00.780" v="230" actId="20577"/>
        <pc:sldMkLst>
          <pc:docMk/>
          <pc:sldMk cId="1684584409" sldId="325"/>
        </pc:sldMkLst>
        <pc:spChg chg="del">
          <ac:chgData name="Ulrich Gnewuch" userId="e8a70c61da9d9d21" providerId="LiveId" clId="{1E62B357-3A20-4BEC-A146-E5498F3017E7}" dt="2023-12-22T15:09:00.424" v="78" actId="478"/>
          <ac:spMkLst>
            <pc:docMk/>
            <pc:sldMk cId="1684584409" sldId="325"/>
            <ac:spMk id="2" creationId="{AE80C8A3-39B5-6DA9-F5F9-0D4A7B0FAC20}"/>
          </ac:spMkLst>
        </pc:spChg>
        <pc:spChg chg="mod">
          <ac:chgData name="Ulrich Gnewuch" userId="e8a70c61da9d9d21" providerId="LiveId" clId="{1E62B357-3A20-4BEC-A146-E5498F3017E7}" dt="2023-12-22T15:19:00.780" v="230" actId="20577"/>
          <ac:spMkLst>
            <pc:docMk/>
            <pc:sldMk cId="1684584409" sldId="325"/>
            <ac:spMk id="6" creationId="{06566E2A-AD29-2B19-8E5F-5643048900F9}"/>
          </ac:spMkLst>
        </pc:spChg>
        <pc:picChg chg="add mod">
          <ac:chgData name="Ulrich Gnewuch" userId="e8a70c61da9d9d21" providerId="LiveId" clId="{1E62B357-3A20-4BEC-A146-E5498F3017E7}" dt="2023-12-22T15:18:04.164" v="137" actId="1076"/>
          <ac:picMkLst>
            <pc:docMk/>
            <pc:sldMk cId="1684584409" sldId="325"/>
            <ac:picMk id="8" creationId="{ED047046-608B-4AD3-1DDE-A763E8E36C85}"/>
          </ac:picMkLst>
        </pc:picChg>
        <pc:picChg chg="add mod">
          <ac:chgData name="Ulrich Gnewuch" userId="e8a70c61da9d9d21" providerId="LiveId" clId="{1E62B357-3A20-4BEC-A146-E5498F3017E7}" dt="2023-12-22T15:18:06.421" v="139" actId="1076"/>
          <ac:picMkLst>
            <pc:docMk/>
            <pc:sldMk cId="1684584409" sldId="325"/>
            <ac:picMk id="10" creationId="{EABD0BC4-D220-DB31-C8BF-48C1D6F1E08F}"/>
          </ac:picMkLst>
        </pc:picChg>
        <pc:picChg chg="add mod">
          <ac:chgData name="Ulrich Gnewuch" userId="e8a70c61da9d9d21" providerId="LiveId" clId="{1E62B357-3A20-4BEC-A146-E5498F3017E7}" dt="2023-12-22T15:17:59.342" v="132" actId="1076"/>
          <ac:picMkLst>
            <pc:docMk/>
            <pc:sldMk cId="1684584409" sldId="325"/>
            <ac:picMk id="12" creationId="{09C44487-5CD2-3847-2CC5-3B22043E3157}"/>
          </ac:picMkLst>
        </pc:picChg>
        <pc:picChg chg="add mod">
          <ac:chgData name="Ulrich Gnewuch" userId="e8a70c61da9d9d21" providerId="LiveId" clId="{1E62B357-3A20-4BEC-A146-E5498F3017E7}" dt="2023-12-22T15:18:04.898" v="138" actId="1076"/>
          <ac:picMkLst>
            <pc:docMk/>
            <pc:sldMk cId="1684584409" sldId="325"/>
            <ac:picMk id="14" creationId="{E2B43031-F20B-1BFE-DAFE-1A01E874A701}"/>
          </ac:picMkLst>
        </pc:picChg>
      </pc:sldChg>
      <pc:sldChg chg="addSp delSp modSp new mod">
        <pc:chgData name="Ulrich Gnewuch" userId="e8a70c61da9d9d21" providerId="LiveId" clId="{1E62B357-3A20-4BEC-A146-E5498F3017E7}" dt="2023-12-22T17:14:36.365" v="2308"/>
        <pc:sldMkLst>
          <pc:docMk/>
          <pc:sldMk cId="3324084115" sldId="326"/>
        </pc:sldMkLst>
        <pc:spChg chg="mod">
          <ac:chgData name="Ulrich Gnewuch" userId="e8a70c61da9d9d21" providerId="LiveId" clId="{1E62B357-3A20-4BEC-A146-E5498F3017E7}" dt="2023-12-22T16:16:06.900" v="995" actId="14100"/>
          <ac:spMkLst>
            <pc:docMk/>
            <pc:sldMk cId="3324084115" sldId="326"/>
            <ac:spMk id="2" creationId="{63B0DF4F-A7F0-8745-EF13-EAB32B201919}"/>
          </ac:spMkLst>
        </pc:spChg>
        <pc:spChg chg="mod">
          <ac:chgData name="Ulrich Gnewuch" userId="e8a70c61da9d9d21" providerId="LiveId" clId="{1E62B357-3A20-4BEC-A146-E5498F3017E7}" dt="2023-12-22T16:26:46.647" v="1179"/>
          <ac:spMkLst>
            <pc:docMk/>
            <pc:sldMk cId="3324084115" sldId="326"/>
            <ac:spMk id="6" creationId="{D5240E4B-9215-38FC-DF98-ADEA63F83190}"/>
          </ac:spMkLst>
        </pc:spChg>
        <pc:spChg chg="add mod">
          <ac:chgData name="Ulrich Gnewuch" userId="e8a70c61da9d9d21" providerId="LiveId" clId="{1E62B357-3A20-4BEC-A146-E5498F3017E7}" dt="2023-12-22T16:13:51.219" v="989" actId="20577"/>
          <ac:spMkLst>
            <pc:docMk/>
            <pc:sldMk cId="3324084115" sldId="326"/>
            <ac:spMk id="9" creationId="{D2D7DFA5-DBF1-E744-A299-CA24C0579FD6}"/>
          </ac:spMkLst>
        </pc:spChg>
        <pc:spChg chg="add mod">
          <ac:chgData name="Ulrich Gnewuch" userId="e8a70c61da9d9d21" providerId="LiveId" clId="{1E62B357-3A20-4BEC-A146-E5498F3017E7}" dt="2023-12-22T17:14:36.365" v="2308"/>
          <ac:spMkLst>
            <pc:docMk/>
            <pc:sldMk cId="3324084115" sldId="326"/>
            <ac:spMk id="12" creationId="{4C75F73D-9C2B-B215-E154-D112FBD9E5C4}"/>
          </ac:spMkLst>
        </pc:spChg>
        <pc:picChg chg="add del mod">
          <ac:chgData name="Ulrich Gnewuch" userId="e8a70c61da9d9d21" providerId="LiveId" clId="{1E62B357-3A20-4BEC-A146-E5498F3017E7}" dt="2023-12-22T15:32:25.408" v="240" actId="478"/>
          <ac:picMkLst>
            <pc:docMk/>
            <pc:sldMk cId="3324084115" sldId="326"/>
            <ac:picMk id="8" creationId="{D9F6E48F-D6A2-2C8B-411E-EBA92D23CB06}"/>
          </ac:picMkLst>
        </pc:picChg>
        <pc:picChg chg="add mod">
          <ac:chgData name="Ulrich Gnewuch" userId="e8a70c61da9d9d21" providerId="LiveId" clId="{1E62B357-3A20-4BEC-A146-E5498F3017E7}" dt="2023-12-22T16:16:11.533" v="1000" actId="1076"/>
          <ac:picMkLst>
            <pc:docMk/>
            <pc:sldMk cId="3324084115" sldId="326"/>
            <ac:picMk id="11" creationId="{C9978361-4C0D-0927-48E5-FA8E2C89BC8E}"/>
          </ac:picMkLst>
        </pc:picChg>
      </pc:sldChg>
      <pc:sldChg chg="addSp modSp new del mod">
        <pc:chgData name="Ulrich Gnewuch" userId="e8a70c61da9d9d21" providerId="LiveId" clId="{1E62B357-3A20-4BEC-A146-E5498F3017E7}" dt="2023-12-22T17:00:54.109" v="1815" actId="47"/>
        <pc:sldMkLst>
          <pc:docMk/>
          <pc:sldMk cId="1570660260" sldId="327"/>
        </pc:sldMkLst>
        <pc:picChg chg="add mod">
          <ac:chgData name="Ulrich Gnewuch" userId="e8a70c61da9d9d21" providerId="LiveId" clId="{1E62B357-3A20-4BEC-A146-E5498F3017E7}" dt="2023-12-22T15:28:09.258" v="235" actId="962"/>
          <ac:picMkLst>
            <pc:docMk/>
            <pc:sldMk cId="1570660260" sldId="327"/>
            <ac:picMk id="8" creationId="{1721DA12-B368-A265-8363-6F5A083AEF16}"/>
          </ac:picMkLst>
        </pc:picChg>
      </pc:sldChg>
      <pc:sldChg chg="addSp delSp modSp new mod">
        <pc:chgData name="Ulrich Gnewuch" userId="e8a70c61da9d9d21" providerId="LiveId" clId="{1E62B357-3A20-4BEC-A146-E5498F3017E7}" dt="2023-12-22T17:14:35.058" v="2307"/>
        <pc:sldMkLst>
          <pc:docMk/>
          <pc:sldMk cId="2402847430" sldId="328"/>
        </pc:sldMkLst>
        <pc:spChg chg="del">
          <ac:chgData name="Ulrich Gnewuch" userId="e8a70c61da9d9d21" providerId="LiveId" clId="{1E62B357-3A20-4BEC-A146-E5498F3017E7}" dt="2023-12-22T15:40:10.749" v="280" actId="478"/>
          <ac:spMkLst>
            <pc:docMk/>
            <pc:sldMk cId="2402847430" sldId="328"/>
            <ac:spMk id="2" creationId="{782D9B01-4C4B-ED17-F9A7-09417DAD0785}"/>
          </ac:spMkLst>
        </pc:spChg>
        <pc:spChg chg="mod">
          <ac:chgData name="Ulrich Gnewuch" userId="e8a70c61da9d9d21" providerId="LiveId" clId="{1E62B357-3A20-4BEC-A146-E5498F3017E7}" dt="2023-12-22T16:26:50.186" v="1183" actId="20577"/>
          <ac:spMkLst>
            <pc:docMk/>
            <pc:sldMk cId="2402847430" sldId="328"/>
            <ac:spMk id="6" creationId="{D6DF03F7-8967-FD3F-ECD4-D2FEE868F2E8}"/>
          </ac:spMkLst>
        </pc:spChg>
        <pc:spChg chg="add mod">
          <ac:chgData name="Ulrich Gnewuch" userId="e8a70c61da9d9d21" providerId="LiveId" clId="{1E62B357-3A20-4BEC-A146-E5498F3017E7}" dt="2023-12-22T15:42:52.035" v="397"/>
          <ac:spMkLst>
            <pc:docMk/>
            <pc:sldMk cId="2402847430" sldId="328"/>
            <ac:spMk id="8" creationId="{CDF75EF4-DE17-3C95-DD70-0DC477357C6B}"/>
          </ac:spMkLst>
        </pc:spChg>
        <pc:spChg chg="add mod">
          <ac:chgData name="Ulrich Gnewuch" userId="e8a70c61da9d9d21" providerId="LiveId" clId="{1E62B357-3A20-4BEC-A146-E5498F3017E7}" dt="2023-12-22T16:57:52.818" v="1665" actId="1076"/>
          <ac:spMkLst>
            <pc:docMk/>
            <pc:sldMk cId="2402847430" sldId="328"/>
            <ac:spMk id="9" creationId="{8A96C887-E557-AD56-D2F2-B835460F249C}"/>
          </ac:spMkLst>
        </pc:spChg>
        <pc:spChg chg="add mod">
          <ac:chgData name="Ulrich Gnewuch" userId="e8a70c61da9d9d21" providerId="LiveId" clId="{1E62B357-3A20-4BEC-A146-E5498F3017E7}" dt="2023-12-22T16:57:52.818" v="1665" actId="1076"/>
          <ac:spMkLst>
            <pc:docMk/>
            <pc:sldMk cId="2402847430" sldId="328"/>
            <ac:spMk id="12" creationId="{BC08A826-AB3D-98C9-1DF5-0ACF0A236FE2}"/>
          </ac:spMkLst>
        </pc:spChg>
        <pc:spChg chg="add mod">
          <ac:chgData name="Ulrich Gnewuch" userId="e8a70c61da9d9d21" providerId="LiveId" clId="{1E62B357-3A20-4BEC-A146-E5498F3017E7}" dt="2023-12-22T16:57:52.818" v="1665" actId="1076"/>
          <ac:spMkLst>
            <pc:docMk/>
            <pc:sldMk cId="2402847430" sldId="328"/>
            <ac:spMk id="17" creationId="{AA5853C0-403D-986F-66B0-622FE8CB50F0}"/>
          </ac:spMkLst>
        </pc:spChg>
        <pc:spChg chg="add mod">
          <ac:chgData name="Ulrich Gnewuch" userId="e8a70c61da9d9d21" providerId="LiveId" clId="{1E62B357-3A20-4BEC-A146-E5498F3017E7}" dt="2023-12-22T16:57:52.818" v="1665" actId="1076"/>
          <ac:spMkLst>
            <pc:docMk/>
            <pc:sldMk cId="2402847430" sldId="328"/>
            <ac:spMk id="20" creationId="{EDEBD72A-6623-DAA3-881D-EECEA14B741E}"/>
          </ac:spMkLst>
        </pc:spChg>
        <pc:spChg chg="add mod">
          <ac:chgData name="Ulrich Gnewuch" userId="e8a70c61da9d9d21" providerId="LiveId" clId="{1E62B357-3A20-4BEC-A146-E5498F3017E7}" dt="2023-12-22T16:58:19.120" v="1673" actId="14100"/>
          <ac:spMkLst>
            <pc:docMk/>
            <pc:sldMk cId="2402847430" sldId="328"/>
            <ac:spMk id="26" creationId="{E2426BD4-D39C-81A1-0143-0F014ACEC2E9}"/>
          </ac:spMkLst>
        </pc:spChg>
        <pc:spChg chg="add mod">
          <ac:chgData name="Ulrich Gnewuch" userId="e8a70c61da9d9d21" providerId="LiveId" clId="{1E62B357-3A20-4BEC-A146-E5498F3017E7}" dt="2023-12-22T16:58:30.541" v="1680" actId="1037"/>
          <ac:spMkLst>
            <pc:docMk/>
            <pc:sldMk cId="2402847430" sldId="328"/>
            <ac:spMk id="27" creationId="{78FE5246-740D-12D3-9C64-2C9F4A32244D}"/>
          </ac:spMkLst>
        </pc:spChg>
        <pc:spChg chg="add mod">
          <ac:chgData name="Ulrich Gnewuch" userId="e8a70c61da9d9d21" providerId="LiveId" clId="{1E62B357-3A20-4BEC-A146-E5498F3017E7}" dt="2023-12-22T17:14:35.058" v="2307"/>
          <ac:spMkLst>
            <pc:docMk/>
            <pc:sldMk cId="2402847430" sldId="328"/>
            <ac:spMk id="28" creationId="{1D4D536B-9DEC-5BCF-6FAB-1F8954D48D27}"/>
          </ac:spMkLst>
        </pc:spChg>
        <pc:graphicFrameChg chg="add mod modGraphic">
          <ac:chgData name="Ulrich Gnewuch" userId="e8a70c61da9d9d21" providerId="LiveId" clId="{1E62B357-3A20-4BEC-A146-E5498F3017E7}" dt="2023-12-22T16:58:05.133" v="1669" actId="14100"/>
          <ac:graphicFrameMkLst>
            <pc:docMk/>
            <pc:sldMk cId="2402847430" sldId="328"/>
            <ac:graphicFrameMk id="7" creationId="{07A3E1F9-C19B-F780-8349-90640005F0DC}"/>
          </ac:graphicFrameMkLst>
        </pc:graphicFrameChg>
        <pc:picChg chg="add mod">
          <ac:chgData name="Ulrich Gnewuch" userId="e8a70c61da9d9d21" providerId="LiveId" clId="{1E62B357-3A20-4BEC-A146-E5498F3017E7}" dt="2023-12-22T16:57:44.426" v="1662" actId="1076"/>
          <ac:picMkLst>
            <pc:docMk/>
            <pc:sldMk cId="2402847430" sldId="328"/>
            <ac:picMk id="16" creationId="{B8C3F2E2-C9F3-0CED-181B-447E9A9AF769}"/>
          </ac:picMkLst>
        </pc:picChg>
        <pc:picChg chg="add mod">
          <ac:chgData name="Ulrich Gnewuch" userId="e8a70c61da9d9d21" providerId="LiveId" clId="{1E62B357-3A20-4BEC-A146-E5498F3017E7}" dt="2023-12-22T16:57:43.846" v="1661" actId="1076"/>
          <ac:picMkLst>
            <pc:docMk/>
            <pc:sldMk cId="2402847430" sldId="328"/>
            <ac:picMk id="24" creationId="{468B73C2-A2D5-742B-EA40-7643983FFC2E}"/>
          </ac:picMkLst>
        </pc:picChg>
        <pc:cxnChg chg="add mod">
          <ac:chgData name="Ulrich Gnewuch" userId="e8a70c61da9d9d21" providerId="LiveId" clId="{1E62B357-3A20-4BEC-A146-E5498F3017E7}" dt="2023-12-22T16:57:52.818" v="1665" actId="1076"/>
          <ac:cxnSpMkLst>
            <pc:docMk/>
            <pc:sldMk cId="2402847430" sldId="328"/>
            <ac:cxnSpMk id="10" creationId="{D9E57389-B96B-54F0-C7A2-F8332A54A1EC}"/>
          </ac:cxnSpMkLst>
        </pc:cxnChg>
        <pc:cxnChg chg="add mod">
          <ac:chgData name="Ulrich Gnewuch" userId="e8a70c61da9d9d21" providerId="LiveId" clId="{1E62B357-3A20-4BEC-A146-E5498F3017E7}" dt="2023-12-22T16:57:52.818" v="1665" actId="1076"/>
          <ac:cxnSpMkLst>
            <pc:docMk/>
            <pc:sldMk cId="2402847430" sldId="328"/>
            <ac:cxnSpMk id="13" creationId="{1835AAF3-EAC7-1F94-0D44-9E120F3E745A}"/>
          </ac:cxnSpMkLst>
        </pc:cxnChg>
        <pc:cxnChg chg="add mod">
          <ac:chgData name="Ulrich Gnewuch" userId="e8a70c61da9d9d21" providerId="LiveId" clId="{1E62B357-3A20-4BEC-A146-E5498F3017E7}" dt="2023-12-22T16:57:52.818" v="1665" actId="1076"/>
          <ac:cxnSpMkLst>
            <pc:docMk/>
            <pc:sldMk cId="2402847430" sldId="328"/>
            <ac:cxnSpMk id="18" creationId="{A4708658-57F5-9EB7-8C40-075E2B04574C}"/>
          </ac:cxnSpMkLst>
        </pc:cxnChg>
        <pc:cxnChg chg="add mod">
          <ac:chgData name="Ulrich Gnewuch" userId="e8a70c61da9d9d21" providerId="LiveId" clId="{1E62B357-3A20-4BEC-A146-E5498F3017E7}" dt="2023-12-22T16:57:52.818" v="1665" actId="1076"/>
          <ac:cxnSpMkLst>
            <pc:docMk/>
            <pc:sldMk cId="2402847430" sldId="328"/>
            <ac:cxnSpMk id="21" creationId="{D8537A90-D948-09DF-0936-E2F202430D8D}"/>
          </ac:cxnSpMkLst>
        </pc:cxnChg>
      </pc:sldChg>
      <pc:sldChg chg="addSp delSp modSp new mod modNotesTx">
        <pc:chgData name="Ulrich Gnewuch" userId="e8a70c61da9d9d21" providerId="LiveId" clId="{1E62B357-3A20-4BEC-A146-E5498F3017E7}" dt="2023-12-22T17:11:17.576" v="2218"/>
        <pc:sldMkLst>
          <pc:docMk/>
          <pc:sldMk cId="2274069584" sldId="329"/>
        </pc:sldMkLst>
        <pc:spChg chg="del mod">
          <ac:chgData name="Ulrich Gnewuch" userId="e8a70c61da9d9d21" providerId="LiveId" clId="{1E62B357-3A20-4BEC-A146-E5498F3017E7}" dt="2023-12-22T15:45:34.820" v="436" actId="478"/>
          <ac:spMkLst>
            <pc:docMk/>
            <pc:sldMk cId="2274069584" sldId="329"/>
            <ac:spMk id="2" creationId="{1BA128B9-4BCC-2695-6F74-334FEE4B8295}"/>
          </ac:spMkLst>
        </pc:spChg>
        <pc:spChg chg="mod">
          <ac:chgData name="Ulrich Gnewuch" userId="e8a70c61da9d9d21" providerId="LiveId" clId="{1E62B357-3A20-4BEC-A146-E5498F3017E7}" dt="2023-12-22T17:01:17.490" v="1821" actId="20577"/>
          <ac:spMkLst>
            <pc:docMk/>
            <pc:sldMk cId="2274069584" sldId="329"/>
            <ac:spMk id="6" creationId="{8A69F644-B286-664C-6E77-DB0EDBCBF2E6}"/>
          </ac:spMkLst>
        </pc:spChg>
        <pc:spChg chg="mod">
          <ac:chgData name="Ulrich Gnewuch" userId="e8a70c61da9d9d21" providerId="LiveId" clId="{1E62B357-3A20-4BEC-A146-E5498F3017E7}" dt="2023-12-22T15:46:47.313" v="459" actId="20577"/>
          <ac:spMkLst>
            <pc:docMk/>
            <pc:sldMk cId="2274069584" sldId="329"/>
            <ac:spMk id="9" creationId="{50F8D05C-2322-A1A9-2290-D83EAF9C6EFF}"/>
          </ac:spMkLst>
        </pc:spChg>
        <pc:spChg chg="add mod">
          <ac:chgData name="Ulrich Gnewuch" userId="e8a70c61da9d9d21" providerId="LiveId" clId="{1E62B357-3A20-4BEC-A146-E5498F3017E7}" dt="2023-12-22T17:04:06.685" v="1856" actId="1076"/>
          <ac:spMkLst>
            <pc:docMk/>
            <pc:sldMk cId="2274069584" sldId="329"/>
            <ac:spMk id="11" creationId="{4E737E5C-E66E-9F4A-87FB-262FAAE6BF88}"/>
          </ac:spMkLst>
        </pc:spChg>
        <pc:spChg chg="add del mod">
          <ac:chgData name="Ulrich Gnewuch" userId="e8a70c61da9d9d21" providerId="LiveId" clId="{1E62B357-3A20-4BEC-A146-E5498F3017E7}" dt="2023-12-22T17:04:03.662" v="1855" actId="478"/>
          <ac:spMkLst>
            <pc:docMk/>
            <pc:sldMk cId="2274069584" sldId="329"/>
            <ac:spMk id="12" creationId="{A2FC80DF-F2F9-3206-F4F1-3406EA562586}"/>
          </ac:spMkLst>
        </pc:spChg>
        <pc:spChg chg="add mod">
          <ac:chgData name="Ulrich Gnewuch" userId="e8a70c61da9d9d21" providerId="LiveId" clId="{1E62B357-3A20-4BEC-A146-E5498F3017E7}" dt="2023-12-22T17:04:18.877" v="1877" actId="20577"/>
          <ac:spMkLst>
            <pc:docMk/>
            <pc:sldMk cId="2274069584" sldId="329"/>
            <ac:spMk id="13" creationId="{728614F5-EFB5-3E99-205F-7F7AE0F854CE}"/>
          </ac:spMkLst>
        </pc:spChg>
        <pc:spChg chg="add mod">
          <ac:chgData name="Ulrich Gnewuch" userId="e8a70c61da9d9d21" providerId="LiveId" clId="{1E62B357-3A20-4BEC-A146-E5498F3017E7}" dt="2023-12-22T17:04:29.772" v="1882" actId="14100"/>
          <ac:spMkLst>
            <pc:docMk/>
            <pc:sldMk cId="2274069584" sldId="329"/>
            <ac:spMk id="14" creationId="{E9AD0D54-63C8-68A0-A867-1EE0BD82C812}"/>
          </ac:spMkLst>
        </pc:spChg>
        <pc:spChg chg="add mod">
          <ac:chgData name="Ulrich Gnewuch" userId="e8a70c61da9d9d21" providerId="LiveId" clId="{1E62B357-3A20-4BEC-A146-E5498F3017E7}" dt="2023-12-22T17:04:34.828" v="1886" actId="1076"/>
          <ac:spMkLst>
            <pc:docMk/>
            <pc:sldMk cId="2274069584" sldId="329"/>
            <ac:spMk id="15" creationId="{CB93C352-E76A-CC1A-7CD0-B626306DAF42}"/>
          </ac:spMkLst>
        </pc:spChg>
        <pc:spChg chg="add mod">
          <ac:chgData name="Ulrich Gnewuch" userId="e8a70c61da9d9d21" providerId="LiveId" clId="{1E62B357-3A20-4BEC-A146-E5498F3017E7}" dt="2023-12-22T17:04:51.763" v="1902" actId="1076"/>
          <ac:spMkLst>
            <pc:docMk/>
            <pc:sldMk cId="2274069584" sldId="329"/>
            <ac:spMk id="16" creationId="{3D351E65-0DE0-2AC5-9F04-179D1F49F968}"/>
          </ac:spMkLst>
        </pc:spChg>
        <pc:grpChg chg="add mod">
          <ac:chgData name="Ulrich Gnewuch" userId="e8a70c61da9d9d21" providerId="LiveId" clId="{1E62B357-3A20-4BEC-A146-E5498F3017E7}" dt="2023-12-22T15:45:38.763" v="437" actId="1076"/>
          <ac:grpSpMkLst>
            <pc:docMk/>
            <pc:sldMk cId="2274069584" sldId="329"/>
            <ac:grpSpMk id="8" creationId="{E1CE3364-A458-B89E-BA80-3F4BA29A7287}"/>
          </ac:grpSpMkLst>
        </pc:grpChg>
        <pc:picChg chg="add mod modCrop">
          <ac:chgData name="Ulrich Gnewuch" userId="e8a70c61da9d9d21" providerId="LiveId" clId="{1E62B357-3A20-4BEC-A146-E5498F3017E7}" dt="2023-12-22T17:04:06.685" v="1856" actId="1076"/>
          <ac:picMkLst>
            <pc:docMk/>
            <pc:sldMk cId="2274069584" sldId="329"/>
            <ac:picMk id="7" creationId="{04D32018-23CF-7B1D-7AC4-B1635DD030E3}"/>
          </ac:picMkLst>
        </pc:picChg>
        <pc:picChg chg="mod">
          <ac:chgData name="Ulrich Gnewuch" userId="e8a70c61da9d9d21" providerId="LiveId" clId="{1E62B357-3A20-4BEC-A146-E5498F3017E7}" dt="2023-12-22T15:45:20.147" v="428"/>
          <ac:picMkLst>
            <pc:docMk/>
            <pc:sldMk cId="2274069584" sldId="329"/>
            <ac:picMk id="10" creationId="{9B2C7F2D-1D51-E378-D3EF-25B4CB7029F3}"/>
          </ac:picMkLst>
        </pc:picChg>
      </pc:sldChg>
      <pc:sldChg chg="addSp delSp modSp new mod modNotesTx">
        <pc:chgData name="Ulrich Gnewuch" userId="e8a70c61da9d9d21" providerId="LiveId" clId="{1E62B357-3A20-4BEC-A146-E5498F3017E7}" dt="2023-12-22T16:12:15.276" v="854" actId="166"/>
        <pc:sldMkLst>
          <pc:docMk/>
          <pc:sldMk cId="523177909" sldId="330"/>
        </pc:sldMkLst>
        <pc:spChg chg="add del">
          <ac:chgData name="Ulrich Gnewuch" userId="e8a70c61da9d9d21" providerId="LiveId" clId="{1E62B357-3A20-4BEC-A146-E5498F3017E7}" dt="2023-12-22T16:06:00.719" v="734" actId="478"/>
          <ac:spMkLst>
            <pc:docMk/>
            <pc:sldMk cId="523177909" sldId="330"/>
            <ac:spMk id="2" creationId="{F927B715-9589-B575-0485-5032F6BED110}"/>
          </ac:spMkLst>
        </pc:spChg>
        <pc:spChg chg="mod">
          <ac:chgData name="Ulrich Gnewuch" userId="e8a70c61da9d9d21" providerId="LiveId" clId="{1E62B357-3A20-4BEC-A146-E5498F3017E7}" dt="2023-12-22T16:06:54.213" v="750" actId="1076"/>
          <ac:spMkLst>
            <pc:docMk/>
            <pc:sldMk cId="523177909" sldId="330"/>
            <ac:spMk id="6" creationId="{08E5382B-C1CB-28CA-E659-94CF9C4350E3}"/>
          </ac:spMkLst>
        </pc:spChg>
        <pc:spChg chg="add del mod">
          <ac:chgData name="Ulrich Gnewuch" userId="e8a70c61da9d9d21" providerId="LiveId" clId="{1E62B357-3A20-4BEC-A146-E5498F3017E7}" dt="2023-12-22T15:54:04.135" v="479"/>
          <ac:spMkLst>
            <pc:docMk/>
            <pc:sldMk cId="523177909" sldId="330"/>
            <ac:spMk id="7" creationId="{766162E4-8D7D-F638-1CED-95CD4FDF6544}"/>
          </ac:spMkLst>
        </pc:spChg>
        <pc:spChg chg="add del mod">
          <ac:chgData name="Ulrich Gnewuch" userId="e8a70c61da9d9d21" providerId="LiveId" clId="{1E62B357-3A20-4BEC-A146-E5498F3017E7}" dt="2023-12-22T15:54:04.135" v="479"/>
          <ac:spMkLst>
            <pc:docMk/>
            <pc:sldMk cId="523177909" sldId="330"/>
            <ac:spMk id="8" creationId="{8BACA9F1-5E99-7A07-951B-2D7E839FDA9C}"/>
          </ac:spMkLst>
        </pc:spChg>
        <pc:spChg chg="add del mod">
          <ac:chgData name="Ulrich Gnewuch" userId="e8a70c61da9d9d21" providerId="LiveId" clId="{1E62B357-3A20-4BEC-A146-E5498F3017E7}" dt="2023-12-22T15:54:04.135" v="479"/>
          <ac:spMkLst>
            <pc:docMk/>
            <pc:sldMk cId="523177909" sldId="330"/>
            <ac:spMk id="9" creationId="{5ADE6824-07BA-A7A6-E304-E5F62672E493}"/>
          </ac:spMkLst>
        </pc:spChg>
        <pc:spChg chg="add del mod">
          <ac:chgData name="Ulrich Gnewuch" userId="e8a70c61da9d9d21" providerId="LiveId" clId="{1E62B357-3A20-4BEC-A146-E5498F3017E7}" dt="2023-12-22T15:54:04.135" v="479"/>
          <ac:spMkLst>
            <pc:docMk/>
            <pc:sldMk cId="523177909" sldId="330"/>
            <ac:spMk id="10" creationId="{ACA2E3B4-AB58-CC2E-DF19-3099B35E2C59}"/>
          </ac:spMkLst>
        </pc:spChg>
        <pc:spChg chg="add del mod">
          <ac:chgData name="Ulrich Gnewuch" userId="e8a70c61da9d9d21" providerId="LiveId" clId="{1E62B357-3A20-4BEC-A146-E5498F3017E7}" dt="2023-12-22T15:54:04.135" v="479"/>
          <ac:spMkLst>
            <pc:docMk/>
            <pc:sldMk cId="523177909" sldId="330"/>
            <ac:spMk id="11" creationId="{477022BA-D941-3741-EE2A-A6BFF290C25F}"/>
          </ac:spMkLst>
        </pc:spChg>
        <pc:spChg chg="add del mod">
          <ac:chgData name="Ulrich Gnewuch" userId="e8a70c61da9d9d21" providerId="LiveId" clId="{1E62B357-3A20-4BEC-A146-E5498F3017E7}" dt="2023-12-22T16:06:02.449" v="736"/>
          <ac:spMkLst>
            <pc:docMk/>
            <pc:sldMk cId="523177909" sldId="330"/>
            <ac:spMk id="14" creationId="{51E646E6-52CB-1B4A-900C-002BC5C8545C}"/>
          </ac:spMkLst>
        </pc:spChg>
        <pc:spChg chg="add del mod">
          <ac:chgData name="Ulrich Gnewuch" userId="e8a70c61da9d9d21" providerId="LiveId" clId="{1E62B357-3A20-4BEC-A146-E5498F3017E7}" dt="2023-12-22T16:06:02.449" v="736"/>
          <ac:spMkLst>
            <pc:docMk/>
            <pc:sldMk cId="523177909" sldId="330"/>
            <ac:spMk id="15" creationId="{79FE3ACF-6529-A5D1-1466-B7CEB9CC06C8}"/>
          </ac:spMkLst>
        </pc:spChg>
        <pc:spChg chg="add del mod">
          <ac:chgData name="Ulrich Gnewuch" userId="e8a70c61da9d9d21" providerId="LiveId" clId="{1E62B357-3A20-4BEC-A146-E5498F3017E7}" dt="2023-12-22T16:06:02.449" v="736"/>
          <ac:spMkLst>
            <pc:docMk/>
            <pc:sldMk cId="523177909" sldId="330"/>
            <ac:spMk id="16" creationId="{1A14E8CD-D45E-3E46-E8AB-ECA7CF0BB632}"/>
          </ac:spMkLst>
        </pc:spChg>
        <pc:spChg chg="add del mod">
          <ac:chgData name="Ulrich Gnewuch" userId="e8a70c61da9d9d21" providerId="LiveId" clId="{1E62B357-3A20-4BEC-A146-E5498F3017E7}" dt="2023-12-22T16:06:02.449" v="736"/>
          <ac:spMkLst>
            <pc:docMk/>
            <pc:sldMk cId="523177909" sldId="330"/>
            <ac:spMk id="17" creationId="{3C678EB7-148A-A7EE-13F1-D8A21B6F84EE}"/>
          </ac:spMkLst>
        </pc:spChg>
        <pc:spChg chg="add del mod">
          <ac:chgData name="Ulrich Gnewuch" userId="e8a70c61da9d9d21" providerId="LiveId" clId="{1E62B357-3A20-4BEC-A146-E5498F3017E7}" dt="2023-12-22T16:06:02.449" v="736"/>
          <ac:spMkLst>
            <pc:docMk/>
            <pc:sldMk cId="523177909" sldId="330"/>
            <ac:spMk id="18" creationId="{FA774B41-E3E8-9B94-AFDD-7C9D9A85E44E}"/>
          </ac:spMkLst>
        </pc:spChg>
        <pc:spChg chg="add mod ord">
          <ac:chgData name="Ulrich Gnewuch" userId="e8a70c61da9d9d21" providerId="LiveId" clId="{1E62B357-3A20-4BEC-A146-E5498F3017E7}" dt="2023-12-22T16:12:15.276" v="854" actId="166"/>
          <ac:spMkLst>
            <pc:docMk/>
            <pc:sldMk cId="523177909" sldId="330"/>
            <ac:spMk id="21" creationId="{A0A9491D-1F3F-5782-4D00-04C4CB1C9954}"/>
          </ac:spMkLst>
        </pc:spChg>
        <pc:spChg chg="add mod ord">
          <ac:chgData name="Ulrich Gnewuch" userId="e8a70c61da9d9d21" providerId="LiveId" clId="{1E62B357-3A20-4BEC-A146-E5498F3017E7}" dt="2023-12-22T16:11:16.255" v="849" actId="166"/>
          <ac:spMkLst>
            <pc:docMk/>
            <pc:sldMk cId="523177909" sldId="330"/>
            <ac:spMk id="22" creationId="{5A95161E-2ADD-D59E-E5F5-F6AD7A790884}"/>
          </ac:spMkLst>
        </pc:spChg>
        <pc:spChg chg="add del mod">
          <ac:chgData name="Ulrich Gnewuch" userId="e8a70c61da9d9d21" providerId="LiveId" clId="{1E62B357-3A20-4BEC-A146-E5498F3017E7}" dt="2023-12-22T16:07:14.701" v="760" actId="478"/>
          <ac:spMkLst>
            <pc:docMk/>
            <pc:sldMk cId="523177909" sldId="330"/>
            <ac:spMk id="23" creationId="{8E18A30B-A8F1-82A0-EB79-8195E1CF0005}"/>
          </ac:spMkLst>
        </pc:spChg>
        <pc:spChg chg="add mod">
          <ac:chgData name="Ulrich Gnewuch" userId="e8a70c61da9d9d21" providerId="LiveId" clId="{1E62B357-3A20-4BEC-A146-E5498F3017E7}" dt="2023-12-22T16:10:51.951" v="842" actId="14100"/>
          <ac:spMkLst>
            <pc:docMk/>
            <pc:sldMk cId="523177909" sldId="330"/>
            <ac:spMk id="24" creationId="{A89C1C9F-00F6-A89A-EC18-73B15663625B}"/>
          </ac:spMkLst>
        </pc:spChg>
        <pc:spChg chg="add mod">
          <ac:chgData name="Ulrich Gnewuch" userId="e8a70c61da9d9d21" providerId="LiveId" clId="{1E62B357-3A20-4BEC-A146-E5498F3017E7}" dt="2023-12-22T16:11:10.987" v="848" actId="1037"/>
          <ac:spMkLst>
            <pc:docMk/>
            <pc:sldMk cId="523177909" sldId="330"/>
            <ac:spMk id="25" creationId="{99C83026-FDBF-11F2-36A8-DD6ECD3151BC}"/>
          </ac:spMkLst>
        </pc:spChg>
        <pc:spChg chg="add mod">
          <ac:chgData name="Ulrich Gnewuch" userId="e8a70c61da9d9d21" providerId="LiveId" clId="{1E62B357-3A20-4BEC-A146-E5498F3017E7}" dt="2023-12-22T16:08:30.898" v="801" actId="20577"/>
          <ac:spMkLst>
            <pc:docMk/>
            <pc:sldMk cId="523177909" sldId="330"/>
            <ac:spMk id="28" creationId="{786CF69D-F1A9-7B8C-EF15-23176667F7FD}"/>
          </ac:spMkLst>
        </pc:spChg>
        <pc:cxnChg chg="add del mod">
          <ac:chgData name="Ulrich Gnewuch" userId="e8a70c61da9d9d21" providerId="LiveId" clId="{1E62B357-3A20-4BEC-A146-E5498F3017E7}" dt="2023-12-22T15:54:04.135" v="479"/>
          <ac:cxnSpMkLst>
            <pc:docMk/>
            <pc:sldMk cId="523177909" sldId="330"/>
            <ac:cxnSpMk id="12" creationId="{F37DA956-B735-71E5-C5E6-FF5761E918B8}"/>
          </ac:cxnSpMkLst>
        </pc:cxnChg>
        <pc:cxnChg chg="add del mod">
          <ac:chgData name="Ulrich Gnewuch" userId="e8a70c61da9d9d21" providerId="LiveId" clId="{1E62B357-3A20-4BEC-A146-E5498F3017E7}" dt="2023-12-22T15:54:04.135" v="479"/>
          <ac:cxnSpMkLst>
            <pc:docMk/>
            <pc:sldMk cId="523177909" sldId="330"/>
            <ac:cxnSpMk id="13" creationId="{68975226-B90B-E970-6133-97134086B929}"/>
          </ac:cxnSpMkLst>
        </pc:cxnChg>
        <pc:cxnChg chg="add del mod">
          <ac:chgData name="Ulrich Gnewuch" userId="e8a70c61da9d9d21" providerId="LiveId" clId="{1E62B357-3A20-4BEC-A146-E5498F3017E7}" dt="2023-12-22T16:06:02.449" v="736"/>
          <ac:cxnSpMkLst>
            <pc:docMk/>
            <pc:sldMk cId="523177909" sldId="330"/>
            <ac:cxnSpMk id="19" creationId="{0D347392-6EF1-6CCB-831F-C1A3497FB4B1}"/>
          </ac:cxnSpMkLst>
        </pc:cxnChg>
        <pc:cxnChg chg="add del mod">
          <ac:chgData name="Ulrich Gnewuch" userId="e8a70c61da9d9d21" providerId="LiveId" clId="{1E62B357-3A20-4BEC-A146-E5498F3017E7}" dt="2023-12-22T16:06:02.449" v="736"/>
          <ac:cxnSpMkLst>
            <pc:docMk/>
            <pc:sldMk cId="523177909" sldId="330"/>
            <ac:cxnSpMk id="20" creationId="{6DE11724-8AF3-F6AA-5C98-90B2B73B024C}"/>
          </ac:cxnSpMkLst>
        </pc:cxnChg>
        <pc:cxnChg chg="add mod">
          <ac:chgData name="Ulrich Gnewuch" userId="e8a70c61da9d9d21" providerId="LiveId" clId="{1E62B357-3A20-4BEC-A146-E5498F3017E7}" dt="2023-12-22T16:11:10.987" v="848" actId="1037"/>
          <ac:cxnSpMkLst>
            <pc:docMk/>
            <pc:sldMk cId="523177909" sldId="330"/>
            <ac:cxnSpMk id="26" creationId="{B2233807-5DD7-8DF8-B79A-91C2DDDA8DAA}"/>
          </ac:cxnSpMkLst>
        </pc:cxnChg>
        <pc:cxnChg chg="add mod">
          <ac:chgData name="Ulrich Gnewuch" userId="e8a70c61da9d9d21" providerId="LiveId" clId="{1E62B357-3A20-4BEC-A146-E5498F3017E7}" dt="2023-12-22T16:11:10.987" v="848" actId="1037"/>
          <ac:cxnSpMkLst>
            <pc:docMk/>
            <pc:sldMk cId="523177909" sldId="330"/>
            <ac:cxnSpMk id="27" creationId="{D69B9828-5809-3454-1635-1496189E84EA}"/>
          </ac:cxnSpMkLst>
        </pc:cxnChg>
        <pc:cxnChg chg="add mod">
          <ac:chgData name="Ulrich Gnewuch" userId="e8a70c61da9d9d21" providerId="LiveId" clId="{1E62B357-3A20-4BEC-A146-E5498F3017E7}" dt="2023-12-22T16:11:10.987" v="848" actId="1037"/>
          <ac:cxnSpMkLst>
            <pc:docMk/>
            <pc:sldMk cId="523177909" sldId="330"/>
            <ac:cxnSpMk id="30" creationId="{D5B4B3C5-BD88-E947-7843-1EDFB488C22B}"/>
          </ac:cxnSpMkLst>
        </pc:cxnChg>
      </pc:sldChg>
      <pc:sldChg chg="modSp add del mod">
        <pc:chgData name="Ulrich Gnewuch" userId="e8a70c61da9d9d21" providerId="LiveId" clId="{1E62B357-3A20-4BEC-A146-E5498F3017E7}" dt="2023-12-22T16:31:04.856" v="1266" actId="47"/>
        <pc:sldMkLst>
          <pc:docMk/>
          <pc:sldMk cId="718378870" sldId="467"/>
        </pc:sldMkLst>
        <pc:spChg chg="mod">
          <ac:chgData name="Ulrich Gnewuch" userId="e8a70c61da9d9d21" providerId="LiveId" clId="{1E62B357-3A20-4BEC-A146-E5498F3017E7}" dt="2023-12-22T15:54:55.672" v="482" actId="1076"/>
          <ac:spMkLst>
            <pc:docMk/>
            <pc:sldMk cId="718378870" sldId="467"/>
            <ac:spMk id="14" creationId="{3813ED0E-7C63-47D8-932F-A3C2E2F43E47}"/>
          </ac:spMkLst>
        </pc:spChg>
        <pc:spChg chg="mod">
          <ac:chgData name="Ulrich Gnewuch" userId="e8a70c61da9d9d21" providerId="LiveId" clId="{1E62B357-3A20-4BEC-A146-E5498F3017E7}" dt="2023-12-22T15:55:01.103" v="484" actId="1076"/>
          <ac:spMkLst>
            <pc:docMk/>
            <pc:sldMk cId="718378870" sldId="467"/>
            <ac:spMk id="30" creationId="{00000000-0000-0000-0000-000000000000}"/>
          </ac:spMkLst>
        </pc:spChg>
        <pc:spChg chg="mod">
          <ac:chgData name="Ulrich Gnewuch" userId="e8a70c61da9d9d21" providerId="LiveId" clId="{1E62B357-3A20-4BEC-A146-E5498F3017E7}" dt="2023-12-22T15:54:59.556" v="483" actId="1076"/>
          <ac:spMkLst>
            <pc:docMk/>
            <pc:sldMk cId="718378870" sldId="467"/>
            <ac:spMk id="32" creationId="{00000000-0000-0000-0000-000000000000}"/>
          </ac:spMkLst>
        </pc:spChg>
        <pc:grpChg chg="mod">
          <ac:chgData name="Ulrich Gnewuch" userId="e8a70c61da9d9d21" providerId="LiveId" clId="{1E62B357-3A20-4BEC-A146-E5498F3017E7}" dt="2023-12-22T15:57:00.314" v="489" actId="1076"/>
          <ac:grpSpMkLst>
            <pc:docMk/>
            <pc:sldMk cId="718378870" sldId="467"/>
            <ac:grpSpMk id="3" creationId="{00000000-0000-0000-0000-000000000000}"/>
          </ac:grpSpMkLst>
        </pc:grpChg>
      </pc:sldChg>
      <pc:sldChg chg="addSp delSp modSp new mod">
        <pc:chgData name="Ulrich Gnewuch" userId="e8a70c61da9d9d21" providerId="LiveId" clId="{1E62B357-3A20-4BEC-A146-E5498F3017E7}" dt="2023-12-22T16:01:12.476" v="578" actId="20577"/>
        <pc:sldMkLst>
          <pc:docMk/>
          <pc:sldMk cId="4045258012" sldId="468"/>
        </pc:sldMkLst>
        <pc:spChg chg="mod">
          <ac:chgData name="Ulrich Gnewuch" userId="e8a70c61da9d9d21" providerId="LiveId" clId="{1E62B357-3A20-4BEC-A146-E5498F3017E7}" dt="2023-12-22T16:01:12.476" v="578" actId="20577"/>
          <ac:spMkLst>
            <pc:docMk/>
            <pc:sldMk cId="4045258012" sldId="468"/>
            <ac:spMk id="2" creationId="{B2145AFF-3A69-34C1-07DA-FA325A888893}"/>
          </ac:spMkLst>
        </pc:spChg>
        <pc:spChg chg="mod">
          <ac:chgData name="Ulrich Gnewuch" userId="e8a70c61da9d9d21" providerId="LiveId" clId="{1E62B357-3A20-4BEC-A146-E5498F3017E7}" dt="2023-12-22T15:56:49.322" v="486"/>
          <ac:spMkLst>
            <pc:docMk/>
            <pc:sldMk cId="4045258012" sldId="468"/>
            <ac:spMk id="6" creationId="{26253F78-A118-1103-1167-841E43F461C9}"/>
          </ac:spMkLst>
        </pc:spChg>
        <pc:spChg chg="mod">
          <ac:chgData name="Ulrich Gnewuch" userId="e8a70c61da9d9d21" providerId="LiveId" clId="{1E62B357-3A20-4BEC-A146-E5498F3017E7}" dt="2023-12-22T15:57:32.949" v="498" actId="14100"/>
          <ac:spMkLst>
            <pc:docMk/>
            <pc:sldMk cId="4045258012" sldId="468"/>
            <ac:spMk id="8" creationId="{356F3884-4EDD-56EE-276B-CE26D7F9E577}"/>
          </ac:spMkLst>
        </pc:spChg>
        <pc:spChg chg="add del mod">
          <ac:chgData name="Ulrich Gnewuch" userId="e8a70c61da9d9d21" providerId="LiveId" clId="{1E62B357-3A20-4BEC-A146-E5498F3017E7}" dt="2023-12-22T15:57:55.914" v="502"/>
          <ac:spMkLst>
            <pc:docMk/>
            <pc:sldMk cId="4045258012" sldId="468"/>
            <ac:spMk id="10" creationId="{4B465F3E-5A83-B3E2-31BE-F2AB0D722CA6}"/>
          </ac:spMkLst>
        </pc:spChg>
        <pc:spChg chg="add del mod">
          <ac:chgData name="Ulrich Gnewuch" userId="e8a70c61da9d9d21" providerId="LiveId" clId="{1E62B357-3A20-4BEC-A146-E5498F3017E7}" dt="2023-12-22T15:57:55.914" v="502"/>
          <ac:spMkLst>
            <pc:docMk/>
            <pc:sldMk cId="4045258012" sldId="468"/>
            <ac:spMk id="11" creationId="{E0D9120A-5490-5709-41E0-35C29E32099E}"/>
          </ac:spMkLst>
        </pc:spChg>
        <pc:spChg chg="add del mod">
          <ac:chgData name="Ulrich Gnewuch" userId="e8a70c61da9d9d21" providerId="LiveId" clId="{1E62B357-3A20-4BEC-A146-E5498F3017E7}" dt="2023-12-22T15:57:55.914" v="502"/>
          <ac:spMkLst>
            <pc:docMk/>
            <pc:sldMk cId="4045258012" sldId="468"/>
            <ac:spMk id="12" creationId="{A98D0360-184E-E09E-C0C2-27114AD9A822}"/>
          </ac:spMkLst>
        </pc:spChg>
        <pc:spChg chg="mod topLvl">
          <ac:chgData name="Ulrich Gnewuch" userId="e8a70c61da9d9d21" providerId="LiveId" clId="{1E62B357-3A20-4BEC-A146-E5498F3017E7}" dt="2023-12-22T15:59:43.117" v="532" actId="164"/>
          <ac:spMkLst>
            <pc:docMk/>
            <pc:sldMk cId="4045258012" sldId="468"/>
            <ac:spMk id="15" creationId="{7268D9BC-074E-DF34-7BEE-624D0159A499}"/>
          </ac:spMkLst>
        </pc:spChg>
        <pc:spChg chg="mod topLvl">
          <ac:chgData name="Ulrich Gnewuch" userId="e8a70c61da9d9d21" providerId="LiveId" clId="{1E62B357-3A20-4BEC-A146-E5498F3017E7}" dt="2023-12-22T15:59:43.117" v="532" actId="164"/>
          <ac:spMkLst>
            <pc:docMk/>
            <pc:sldMk cId="4045258012" sldId="468"/>
            <ac:spMk id="16" creationId="{2215D3D4-0BDC-975C-D11B-986A6F6C6CFB}"/>
          </ac:spMkLst>
        </pc:spChg>
        <pc:spChg chg="mod topLvl">
          <ac:chgData name="Ulrich Gnewuch" userId="e8a70c61da9d9d21" providerId="LiveId" clId="{1E62B357-3A20-4BEC-A146-E5498F3017E7}" dt="2023-12-22T15:59:43.117" v="532" actId="164"/>
          <ac:spMkLst>
            <pc:docMk/>
            <pc:sldMk cId="4045258012" sldId="468"/>
            <ac:spMk id="17" creationId="{FC596B51-5274-94B1-E7D8-BD7C790B929A}"/>
          </ac:spMkLst>
        </pc:spChg>
        <pc:grpChg chg="add mod">
          <ac:chgData name="Ulrich Gnewuch" userId="e8a70c61da9d9d21" providerId="LiveId" clId="{1E62B357-3A20-4BEC-A146-E5498F3017E7}" dt="2023-12-22T15:57:13.061" v="492" actId="1076"/>
          <ac:grpSpMkLst>
            <pc:docMk/>
            <pc:sldMk cId="4045258012" sldId="468"/>
            <ac:grpSpMk id="7" creationId="{1AF31730-24BF-6868-A575-498F7887B04B}"/>
          </ac:grpSpMkLst>
        </pc:grpChg>
        <pc:grpChg chg="add del mod">
          <ac:chgData name="Ulrich Gnewuch" userId="e8a70c61da9d9d21" providerId="LiveId" clId="{1E62B357-3A20-4BEC-A146-E5498F3017E7}" dt="2023-12-22T15:59:41.186" v="531" actId="165"/>
          <ac:grpSpMkLst>
            <pc:docMk/>
            <pc:sldMk cId="4045258012" sldId="468"/>
            <ac:grpSpMk id="13" creationId="{60FE0405-7FA3-6D5F-AF3A-CA7B4E6AD7C6}"/>
          </ac:grpSpMkLst>
        </pc:grpChg>
        <pc:grpChg chg="add mod">
          <ac:chgData name="Ulrich Gnewuch" userId="e8a70c61da9d9d21" providerId="LiveId" clId="{1E62B357-3A20-4BEC-A146-E5498F3017E7}" dt="2023-12-22T15:59:47.557" v="534" actId="1076"/>
          <ac:grpSpMkLst>
            <pc:docMk/>
            <pc:sldMk cId="4045258012" sldId="468"/>
            <ac:grpSpMk id="18" creationId="{F33A142D-B694-1DF1-06C8-829C5D6D5775}"/>
          </ac:grpSpMkLst>
        </pc:grpChg>
        <pc:picChg chg="mod">
          <ac:chgData name="Ulrich Gnewuch" userId="e8a70c61da9d9d21" providerId="LiveId" clId="{1E62B357-3A20-4BEC-A146-E5498F3017E7}" dt="2023-12-22T15:57:35.065" v="499" actId="1076"/>
          <ac:picMkLst>
            <pc:docMk/>
            <pc:sldMk cId="4045258012" sldId="468"/>
            <ac:picMk id="9" creationId="{5D326F22-F4F7-87B0-94F6-D97ADAA23FCC}"/>
          </ac:picMkLst>
        </pc:picChg>
        <pc:picChg chg="mod topLvl">
          <ac:chgData name="Ulrich Gnewuch" userId="e8a70c61da9d9d21" providerId="LiveId" clId="{1E62B357-3A20-4BEC-A146-E5498F3017E7}" dt="2023-12-22T15:59:43.117" v="532" actId="164"/>
          <ac:picMkLst>
            <pc:docMk/>
            <pc:sldMk cId="4045258012" sldId="468"/>
            <ac:picMk id="14" creationId="{7FF0375E-EB68-30D3-CCCA-43AF5C4C61CF}"/>
          </ac:picMkLst>
        </pc:picChg>
      </pc:sldChg>
      <pc:sldChg chg="addSp delSp modSp new mod">
        <pc:chgData name="Ulrich Gnewuch" userId="e8a70c61da9d9d21" providerId="LiveId" clId="{1E62B357-3A20-4BEC-A146-E5498F3017E7}" dt="2023-12-22T16:12:13.061" v="852" actId="1076"/>
        <pc:sldMkLst>
          <pc:docMk/>
          <pc:sldMk cId="3403942850" sldId="469"/>
        </pc:sldMkLst>
        <pc:spChg chg="del">
          <ac:chgData name="Ulrich Gnewuch" userId="e8a70c61da9d9d21" providerId="LiveId" clId="{1E62B357-3A20-4BEC-A146-E5498F3017E7}" dt="2023-12-22T16:01:38.612" v="580" actId="478"/>
          <ac:spMkLst>
            <pc:docMk/>
            <pc:sldMk cId="3403942850" sldId="469"/>
            <ac:spMk id="2" creationId="{CF412BE3-8823-D30B-D011-CD22BA2DEFE1}"/>
          </ac:spMkLst>
        </pc:spChg>
        <pc:spChg chg="mod">
          <ac:chgData name="Ulrich Gnewuch" userId="e8a70c61da9d9d21" providerId="LiveId" clId="{1E62B357-3A20-4BEC-A146-E5498F3017E7}" dt="2023-12-22T16:02:28.317" v="619" actId="790"/>
          <ac:spMkLst>
            <pc:docMk/>
            <pc:sldMk cId="3403942850" sldId="469"/>
            <ac:spMk id="6" creationId="{989F45A0-906F-9499-B5DF-121CEA5618D8}"/>
          </ac:spMkLst>
        </pc:spChg>
        <pc:spChg chg="add del mod">
          <ac:chgData name="Ulrich Gnewuch" userId="e8a70c61da9d9d21" providerId="LiveId" clId="{1E62B357-3A20-4BEC-A146-E5498F3017E7}" dt="2023-12-22T16:01:39.827" v="582"/>
          <ac:spMkLst>
            <pc:docMk/>
            <pc:sldMk cId="3403942850" sldId="469"/>
            <ac:spMk id="7" creationId="{F0FB7B62-20A6-EB46-C600-D00D2B6C53B1}"/>
          </ac:spMkLst>
        </pc:spChg>
        <pc:spChg chg="add del mod">
          <ac:chgData name="Ulrich Gnewuch" userId="e8a70c61da9d9d21" providerId="LiveId" clId="{1E62B357-3A20-4BEC-A146-E5498F3017E7}" dt="2023-12-22T16:01:39.827" v="582"/>
          <ac:spMkLst>
            <pc:docMk/>
            <pc:sldMk cId="3403942850" sldId="469"/>
            <ac:spMk id="8" creationId="{A2ECA44E-5EA0-82A3-0E7C-EAB2CE2955D9}"/>
          </ac:spMkLst>
        </pc:spChg>
        <pc:spChg chg="add del mod">
          <ac:chgData name="Ulrich Gnewuch" userId="e8a70c61da9d9d21" providerId="LiveId" clId="{1E62B357-3A20-4BEC-A146-E5498F3017E7}" dt="2023-12-22T16:01:39.827" v="582"/>
          <ac:spMkLst>
            <pc:docMk/>
            <pc:sldMk cId="3403942850" sldId="469"/>
            <ac:spMk id="9" creationId="{9211B619-4F41-9B3B-B745-CB6159B345FD}"/>
          </ac:spMkLst>
        </pc:spChg>
        <pc:spChg chg="mod">
          <ac:chgData name="Ulrich Gnewuch" userId="e8a70c61da9d9d21" providerId="LiveId" clId="{1E62B357-3A20-4BEC-A146-E5498F3017E7}" dt="2023-12-22T16:01:38.868" v="581"/>
          <ac:spMkLst>
            <pc:docMk/>
            <pc:sldMk cId="3403942850" sldId="469"/>
            <ac:spMk id="11" creationId="{7C416DD5-A7E8-6E6D-6EDB-45C9145A1EFB}"/>
          </ac:spMkLst>
        </pc:spChg>
        <pc:spChg chg="mod">
          <ac:chgData name="Ulrich Gnewuch" userId="e8a70c61da9d9d21" providerId="LiveId" clId="{1E62B357-3A20-4BEC-A146-E5498F3017E7}" dt="2023-12-22T16:01:38.868" v="581"/>
          <ac:spMkLst>
            <pc:docMk/>
            <pc:sldMk cId="3403942850" sldId="469"/>
            <ac:spMk id="12" creationId="{145CDCB6-C264-EFC2-C8FE-8D8B1E6689CF}"/>
          </ac:spMkLst>
        </pc:spChg>
        <pc:spChg chg="add del mod">
          <ac:chgData name="Ulrich Gnewuch" userId="e8a70c61da9d9d21" providerId="LiveId" clId="{1E62B357-3A20-4BEC-A146-E5498F3017E7}" dt="2023-12-22T16:01:39.827" v="582"/>
          <ac:spMkLst>
            <pc:docMk/>
            <pc:sldMk cId="3403942850" sldId="469"/>
            <ac:spMk id="13" creationId="{5F8518C5-43C0-03BD-5D56-29F7212ED813}"/>
          </ac:spMkLst>
        </pc:spChg>
        <pc:spChg chg="add del mod">
          <ac:chgData name="Ulrich Gnewuch" userId="e8a70c61da9d9d21" providerId="LiveId" clId="{1E62B357-3A20-4BEC-A146-E5498F3017E7}" dt="2023-12-22T16:01:39.827" v="582"/>
          <ac:spMkLst>
            <pc:docMk/>
            <pc:sldMk cId="3403942850" sldId="469"/>
            <ac:spMk id="14" creationId="{9E514C8A-B138-FE98-45DF-E04D29B87D6C}"/>
          </ac:spMkLst>
        </pc:spChg>
        <pc:spChg chg="add del mod">
          <ac:chgData name="Ulrich Gnewuch" userId="e8a70c61da9d9d21" providerId="LiveId" clId="{1E62B357-3A20-4BEC-A146-E5498F3017E7}" dt="2023-12-22T16:01:39.827" v="582"/>
          <ac:spMkLst>
            <pc:docMk/>
            <pc:sldMk cId="3403942850" sldId="469"/>
            <ac:spMk id="15" creationId="{D69F6CBB-9A05-9400-2EF3-E85EA8BD0CA3}"/>
          </ac:spMkLst>
        </pc:spChg>
        <pc:spChg chg="add del mod">
          <ac:chgData name="Ulrich Gnewuch" userId="e8a70c61da9d9d21" providerId="LiveId" clId="{1E62B357-3A20-4BEC-A146-E5498F3017E7}" dt="2023-12-22T16:01:39.827" v="582"/>
          <ac:spMkLst>
            <pc:docMk/>
            <pc:sldMk cId="3403942850" sldId="469"/>
            <ac:spMk id="16" creationId="{8F6C3DBF-F50B-D30E-EF7D-D1DF7929DBC5}"/>
          </ac:spMkLst>
        </pc:spChg>
        <pc:spChg chg="add del mod">
          <ac:chgData name="Ulrich Gnewuch" userId="e8a70c61da9d9d21" providerId="LiveId" clId="{1E62B357-3A20-4BEC-A146-E5498F3017E7}" dt="2023-12-22T16:01:39.827" v="582"/>
          <ac:spMkLst>
            <pc:docMk/>
            <pc:sldMk cId="3403942850" sldId="469"/>
            <ac:spMk id="17" creationId="{03A306D7-3AF1-6142-2E90-ECDA4C9C9933}"/>
          </ac:spMkLst>
        </pc:spChg>
        <pc:spChg chg="add del mod">
          <ac:chgData name="Ulrich Gnewuch" userId="e8a70c61da9d9d21" providerId="LiveId" clId="{1E62B357-3A20-4BEC-A146-E5498F3017E7}" dt="2023-12-22T16:01:39.827" v="582"/>
          <ac:spMkLst>
            <pc:docMk/>
            <pc:sldMk cId="3403942850" sldId="469"/>
            <ac:spMk id="18" creationId="{7988976D-3371-F3C7-722C-3E5C8D64D314}"/>
          </ac:spMkLst>
        </pc:spChg>
        <pc:spChg chg="add del mod">
          <ac:chgData name="Ulrich Gnewuch" userId="e8a70c61da9d9d21" providerId="LiveId" clId="{1E62B357-3A20-4BEC-A146-E5498F3017E7}" dt="2023-12-22T16:01:39.827" v="582"/>
          <ac:spMkLst>
            <pc:docMk/>
            <pc:sldMk cId="3403942850" sldId="469"/>
            <ac:spMk id="19" creationId="{478D2C6F-3E23-58E8-CFD4-0B9C9BE2305B}"/>
          </ac:spMkLst>
        </pc:spChg>
        <pc:spChg chg="add del mod">
          <ac:chgData name="Ulrich Gnewuch" userId="e8a70c61da9d9d21" providerId="LiveId" clId="{1E62B357-3A20-4BEC-A146-E5498F3017E7}" dt="2023-12-22T16:01:39.827" v="582"/>
          <ac:spMkLst>
            <pc:docMk/>
            <pc:sldMk cId="3403942850" sldId="469"/>
            <ac:spMk id="20" creationId="{293A843D-CE4E-FE5E-368E-3498D5424B80}"/>
          </ac:spMkLst>
        </pc:spChg>
        <pc:spChg chg="add del mod">
          <ac:chgData name="Ulrich Gnewuch" userId="e8a70c61da9d9d21" providerId="LiveId" clId="{1E62B357-3A20-4BEC-A146-E5498F3017E7}" dt="2023-12-22T16:01:39.827" v="582"/>
          <ac:spMkLst>
            <pc:docMk/>
            <pc:sldMk cId="3403942850" sldId="469"/>
            <ac:spMk id="21" creationId="{A30418B0-E8D2-6645-BE51-9CE4076A039A}"/>
          </ac:spMkLst>
        </pc:spChg>
        <pc:spChg chg="add del mod">
          <ac:chgData name="Ulrich Gnewuch" userId="e8a70c61da9d9d21" providerId="LiveId" clId="{1E62B357-3A20-4BEC-A146-E5498F3017E7}" dt="2023-12-22T16:01:39.827" v="582"/>
          <ac:spMkLst>
            <pc:docMk/>
            <pc:sldMk cId="3403942850" sldId="469"/>
            <ac:spMk id="22" creationId="{FE6D9C64-7930-89DA-FAFC-3F456991FB55}"/>
          </ac:spMkLst>
        </pc:spChg>
        <pc:spChg chg="mod">
          <ac:chgData name="Ulrich Gnewuch" userId="e8a70c61da9d9d21" providerId="LiveId" clId="{1E62B357-3A20-4BEC-A146-E5498F3017E7}" dt="2023-12-22T16:03:57.308" v="676" actId="33524"/>
          <ac:spMkLst>
            <pc:docMk/>
            <pc:sldMk cId="3403942850" sldId="469"/>
            <ac:spMk id="24" creationId="{3267E547-8870-0F6B-0584-4D7CAD3817A4}"/>
          </ac:spMkLst>
        </pc:spChg>
        <pc:spChg chg="add del mod">
          <ac:chgData name="Ulrich Gnewuch" userId="e8a70c61da9d9d21" providerId="LiveId" clId="{1E62B357-3A20-4BEC-A146-E5498F3017E7}" dt="2023-12-22T16:03:47.950" v="674"/>
          <ac:spMkLst>
            <pc:docMk/>
            <pc:sldMk cId="3403942850" sldId="469"/>
            <ac:spMk id="26" creationId="{51D2AEF3-DACB-9FAE-B00E-54917871C5AB}"/>
          </ac:spMkLst>
        </pc:spChg>
        <pc:spChg chg="add del mod">
          <ac:chgData name="Ulrich Gnewuch" userId="e8a70c61da9d9d21" providerId="LiveId" clId="{1E62B357-3A20-4BEC-A146-E5498F3017E7}" dt="2023-12-22T16:03:47.950" v="674"/>
          <ac:spMkLst>
            <pc:docMk/>
            <pc:sldMk cId="3403942850" sldId="469"/>
            <ac:spMk id="27" creationId="{4FB7EEF0-629E-C228-4E85-164874C13FB0}"/>
          </ac:spMkLst>
        </pc:spChg>
        <pc:spChg chg="add del mod">
          <ac:chgData name="Ulrich Gnewuch" userId="e8a70c61da9d9d21" providerId="LiveId" clId="{1E62B357-3A20-4BEC-A146-E5498F3017E7}" dt="2023-12-22T16:03:47.950" v="674"/>
          <ac:spMkLst>
            <pc:docMk/>
            <pc:sldMk cId="3403942850" sldId="469"/>
            <ac:spMk id="28" creationId="{0D445B6D-5430-C6C9-25D8-2F3AA7AEDDEC}"/>
          </ac:spMkLst>
        </pc:spChg>
        <pc:spChg chg="mod">
          <ac:chgData name="Ulrich Gnewuch" userId="e8a70c61da9d9d21" providerId="LiveId" clId="{1E62B357-3A20-4BEC-A146-E5498F3017E7}" dt="2023-12-22T16:03:45.007" v="673"/>
          <ac:spMkLst>
            <pc:docMk/>
            <pc:sldMk cId="3403942850" sldId="469"/>
            <ac:spMk id="30" creationId="{1111F72C-E191-452B-4672-1D609DFAF5B5}"/>
          </ac:spMkLst>
        </pc:spChg>
        <pc:spChg chg="mod">
          <ac:chgData name="Ulrich Gnewuch" userId="e8a70c61da9d9d21" providerId="LiveId" clId="{1E62B357-3A20-4BEC-A146-E5498F3017E7}" dt="2023-12-22T16:03:45.007" v="673"/>
          <ac:spMkLst>
            <pc:docMk/>
            <pc:sldMk cId="3403942850" sldId="469"/>
            <ac:spMk id="31" creationId="{7721C3D2-4970-C536-FBEA-781D3033A86D}"/>
          </ac:spMkLst>
        </pc:spChg>
        <pc:spChg chg="add del mod">
          <ac:chgData name="Ulrich Gnewuch" userId="e8a70c61da9d9d21" providerId="LiveId" clId="{1E62B357-3A20-4BEC-A146-E5498F3017E7}" dt="2023-12-22T16:03:47.950" v="674"/>
          <ac:spMkLst>
            <pc:docMk/>
            <pc:sldMk cId="3403942850" sldId="469"/>
            <ac:spMk id="32" creationId="{5A4596CE-7475-9DE1-7D38-49586E8AEE44}"/>
          </ac:spMkLst>
        </pc:spChg>
        <pc:spChg chg="add del mod">
          <ac:chgData name="Ulrich Gnewuch" userId="e8a70c61da9d9d21" providerId="LiveId" clId="{1E62B357-3A20-4BEC-A146-E5498F3017E7}" dt="2023-12-22T16:03:47.950" v="674"/>
          <ac:spMkLst>
            <pc:docMk/>
            <pc:sldMk cId="3403942850" sldId="469"/>
            <ac:spMk id="33" creationId="{7831CBC7-8A1C-B7E4-872C-16608648EC0E}"/>
          </ac:spMkLst>
        </pc:spChg>
        <pc:spChg chg="add del mod">
          <ac:chgData name="Ulrich Gnewuch" userId="e8a70c61da9d9d21" providerId="LiveId" clId="{1E62B357-3A20-4BEC-A146-E5498F3017E7}" dt="2023-12-22T16:03:47.950" v="674"/>
          <ac:spMkLst>
            <pc:docMk/>
            <pc:sldMk cId="3403942850" sldId="469"/>
            <ac:spMk id="34" creationId="{195E50BA-69B3-27C8-0415-B9BD3AACF9F8}"/>
          </ac:spMkLst>
        </pc:spChg>
        <pc:spChg chg="add del mod">
          <ac:chgData name="Ulrich Gnewuch" userId="e8a70c61da9d9d21" providerId="LiveId" clId="{1E62B357-3A20-4BEC-A146-E5498F3017E7}" dt="2023-12-22T16:03:47.950" v="674"/>
          <ac:spMkLst>
            <pc:docMk/>
            <pc:sldMk cId="3403942850" sldId="469"/>
            <ac:spMk id="35" creationId="{4955D58B-49B3-2E6F-98E7-198A8EF8DE3B}"/>
          </ac:spMkLst>
        </pc:spChg>
        <pc:spChg chg="add del mod">
          <ac:chgData name="Ulrich Gnewuch" userId="e8a70c61da9d9d21" providerId="LiveId" clId="{1E62B357-3A20-4BEC-A146-E5498F3017E7}" dt="2023-12-22T16:03:47.950" v="674"/>
          <ac:spMkLst>
            <pc:docMk/>
            <pc:sldMk cId="3403942850" sldId="469"/>
            <ac:spMk id="36" creationId="{B23D09B9-A159-3E60-DACC-CFC88C9E5CB4}"/>
          </ac:spMkLst>
        </pc:spChg>
        <pc:spChg chg="add del mod">
          <ac:chgData name="Ulrich Gnewuch" userId="e8a70c61da9d9d21" providerId="LiveId" clId="{1E62B357-3A20-4BEC-A146-E5498F3017E7}" dt="2023-12-22T16:03:47.950" v="674"/>
          <ac:spMkLst>
            <pc:docMk/>
            <pc:sldMk cId="3403942850" sldId="469"/>
            <ac:spMk id="37" creationId="{CBAEE0AE-E07B-AA86-D7CA-3CCAE5C6C199}"/>
          </ac:spMkLst>
        </pc:spChg>
        <pc:spChg chg="add del mod">
          <ac:chgData name="Ulrich Gnewuch" userId="e8a70c61da9d9d21" providerId="LiveId" clId="{1E62B357-3A20-4BEC-A146-E5498F3017E7}" dt="2023-12-22T16:03:47.950" v="674"/>
          <ac:spMkLst>
            <pc:docMk/>
            <pc:sldMk cId="3403942850" sldId="469"/>
            <ac:spMk id="38" creationId="{19FCFBB3-2745-4E95-8D5C-D269C51D9A39}"/>
          </ac:spMkLst>
        </pc:spChg>
        <pc:spChg chg="add del mod">
          <ac:chgData name="Ulrich Gnewuch" userId="e8a70c61da9d9d21" providerId="LiveId" clId="{1E62B357-3A20-4BEC-A146-E5498F3017E7}" dt="2023-12-22T16:03:47.950" v="674"/>
          <ac:spMkLst>
            <pc:docMk/>
            <pc:sldMk cId="3403942850" sldId="469"/>
            <ac:spMk id="39" creationId="{78B64689-C558-1D98-FC73-385899D5C7E7}"/>
          </ac:spMkLst>
        </pc:spChg>
        <pc:spChg chg="add del mod">
          <ac:chgData name="Ulrich Gnewuch" userId="e8a70c61da9d9d21" providerId="LiveId" clId="{1E62B357-3A20-4BEC-A146-E5498F3017E7}" dt="2023-12-22T16:03:47.950" v="674"/>
          <ac:spMkLst>
            <pc:docMk/>
            <pc:sldMk cId="3403942850" sldId="469"/>
            <ac:spMk id="40" creationId="{E4D7F17F-6D6D-77FF-2ACC-6B9E2A31CF77}"/>
          </ac:spMkLst>
        </pc:spChg>
        <pc:spChg chg="add del mod">
          <ac:chgData name="Ulrich Gnewuch" userId="e8a70c61da9d9d21" providerId="LiveId" clId="{1E62B357-3A20-4BEC-A146-E5498F3017E7}" dt="2023-12-22T16:03:47.950" v="674"/>
          <ac:spMkLst>
            <pc:docMk/>
            <pc:sldMk cId="3403942850" sldId="469"/>
            <ac:spMk id="41" creationId="{609774DE-B7AA-96A3-C7C8-887B4F4436DA}"/>
          </ac:spMkLst>
        </pc:spChg>
        <pc:spChg chg="add mod">
          <ac:chgData name="Ulrich Gnewuch" userId="e8a70c61da9d9d21" providerId="LiveId" clId="{1E62B357-3A20-4BEC-A146-E5498F3017E7}" dt="2023-12-22T16:05:00.890" v="732" actId="1036"/>
          <ac:spMkLst>
            <pc:docMk/>
            <pc:sldMk cId="3403942850" sldId="469"/>
            <ac:spMk id="42" creationId="{D1B9FDC7-B2F3-D49A-A6E7-29B61F2D7730}"/>
          </ac:spMkLst>
        </pc:spChg>
        <pc:spChg chg="add mod">
          <ac:chgData name="Ulrich Gnewuch" userId="e8a70c61da9d9d21" providerId="LiveId" clId="{1E62B357-3A20-4BEC-A146-E5498F3017E7}" dt="2023-12-22T16:05:00.890" v="732" actId="1036"/>
          <ac:spMkLst>
            <pc:docMk/>
            <pc:sldMk cId="3403942850" sldId="469"/>
            <ac:spMk id="43" creationId="{3D71CCDC-0BE6-DA5E-F0E5-1A179F4BBB6F}"/>
          </ac:spMkLst>
        </pc:spChg>
        <pc:spChg chg="add mod">
          <ac:chgData name="Ulrich Gnewuch" userId="e8a70c61da9d9d21" providerId="LiveId" clId="{1E62B357-3A20-4BEC-A146-E5498F3017E7}" dt="2023-12-22T16:05:00.890" v="732" actId="1036"/>
          <ac:spMkLst>
            <pc:docMk/>
            <pc:sldMk cId="3403942850" sldId="469"/>
            <ac:spMk id="44" creationId="{1BAD141B-0C42-9F65-E61D-5552B0B7AA9A}"/>
          </ac:spMkLst>
        </pc:spChg>
        <pc:spChg chg="mod">
          <ac:chgData name="Ulrich Gnewuch" userId="e8a70c61da9d9d21" providerId="LiveId" clId="{1E62B357-3A20-4BEC-A146-E5498F3017E7}" dt="2023-12-22T16:03:47.961" v="675"/>
          <ac:spMkLst>
            <pc:docMk/>
            <pc:sldMk cId="3403942850" sldId="469"/>
            <ac:spMk id="46" creationId="{D4F5ACCE-DF54-4716-0EB6-CDFA3D90B163}"/>
          </ac:spMkLst>
        </pc:spChg>
        <pc:spChg chg="mod">
          <ac:chgData name="Ulrich Gnewuch" userId="e8a70c61da9d9d21" providerId="LiveId" clId="{1E62B357-3A20-4BEC-A146-E5498F3017E7}" dt="2023-12-22T16:04:28.069" v="719" actId="122"/>
          <ac:spMkLst>
            <pc:docMk/>
            <pc:sldMk cId="3403942850" sldId="469"/>
            <ac:spMk id="47" creationId="{9150B07D-34FF-D9F4-3E37-C8E0644D0E7D}"/>
          </ac:spMkLst>
        </pc:spChg>
        <pc:spChg chg="add mod">
          <ac:chgData name="Ulrich Gnewuch" userId="e8a70c61da9d9d21" providerId="LiveId" clId="{1E62B357-3A20-4BEC-A146-E5498F3017E7}" dt="2023-12-22T16:05:00.890" v="732" actId="1036"/>
          <ac:spMkLst>
            <pc:docMk/>
            <pc:sldMk cId="3403942850" sldId="469"/>
            <ac:spMk id="48" creationId="{D36D5512-7D55-1D65-2EF3-7C5905E36189}"/>
          </ac:spMkLst>
        </pc:spChg>
        <pc:spChg chg="add mod">
          <ac:chgData name="Ulrich Gnewuch" userId="e8a70c61da9d9d21" providerId="LiveId" clId="{1E62B357-3A20-4BEC-A146-E5498F3017E7}" dt="2023-12-22T16:05:00.890" v="732" actId="1036"/>
          <ac:spMkLst>
            <pc:docMk/>
            <pc:sldMk cId="3403942850" sldId="469"/>
            <ac:spMk id="49" creationId="{5F47E9FB-CE5D-C312-96C7-D32D77E3139A}"/>
          </ac:spMkLst>
        </pc:spChg>
        <pc:spChg chg="add mod">
          <ac:chgData name="Ulrich Gnewuch" userId="e8a70c61da9d9d21" providerId="LiveId" clId="{1E62B357-3A20-4BEC-A146-E5498F3017E7}" dt="2023-12-22T16:05:00.890" v="732" actId="1036"/>
          <ac:spMkLst>
            <pc:docMk/>
            <pc:sldMk cId="3403942850" sldId="469"/>
            <ac:spMk id="50" creationId="{6BF68C57-87AD-2C0E-FFC0-78FAF57A4880}"/>
          </ac:spMkLst>
        </pc:spChg>
        <pc:spChg chg="add mod">
          <ac:chgData name="Ulrich Gnewuch" userId="e8a70c61da9d9d21" providerId="LiveId" clId="{1E62B357-3A20-4BEC-A146-E5498F3017E7}" dt="2023-12-22T16:05:00.890" v="732" actId="1036"/>
          <ac:spMkLst>
            <pc:docMk/>
            <pc:sldMk cId="3403942850" sldId="469"/>
            <ac:spMk id="51" creationId="{A8AB84E0-74EE-C26A-5F1E-0527123B08C8}"/>
          </ac:spMkLst>
        </pc:spChg>
        <pc:spChg chg="add mod">
          <ac:chgData name="Ulrich Gnewuch" userId="e8a70c61da9d9d21" providerId="LiveId" clId="{1E62B357-3A20-4BEC-A146-E5498F3017E7}" dt="2023-12-22T16:05:00.890" v="732" actId="1036"/>
          <ac:spMkLst>
            <pc:docMk/>
            <pc:sldMk cId="3403942850" sldId="469"/>
            <ac:spMk id="52" creationId="{A4321BB8-0220-A501-7E6B-CB29F659CC80}"/>
          </ac:spMkLst>
        </pc:spChg>
        <pc:spChg chg="add mod">
          <ac:chgData name="Ulrich Gnewuch" userId="e8a70c61da9d9d21" providerId="LiveId" clId="{1E62B357-3A20-4BEC-A146-E5498F3017E7}" dt="2023-12-22T16:05:00.890" v="732" actId="1036"/>
          <ac:spMkLst>
            <pc:docMk/>
            <pc:sldMk cId="3403942850" sldId="469"/>
            <ac:spMk id="53" creationId="{65709BC8-C947-A083-1E82-BE9737E28336}"/>
          </ac:spMkLst>
        </pc:spChg>
        <pc:spChg chg="add mod">
          <ac:chgData name="Ulrich Gnewuch" userId="e8a70c61da9d9d21" providerId="LiveId" clId="{1E62B357-3A20-4BEC-A146-E5498F3017E7}" dt="2023-12-22T16:05:00.890" v="732" actId="1036"/>
          <ac:spMkLst>
            <pc:docMk/>
            <pc:sldMk cId="3403942850" sldId="469"/>
            <ac:spMk id="54" creationId="{48782160-710A-7F62-195B-8B0EE2049B91}"/>
          </ac:spMkLst>
        </pc:spChg>
        <pc:spChg chg="add mod">
          <ac:chgData name="Ulrich Gnewuch" userId="e8a70c61da9d9d21" providerId="LiveId" clId="{1E62B357-3A20-4BEC-A146-E5498F3017E7}" dt="2023-12-22T16:05:00.890" v="732" actId="1036"/>
          <ac:spMkLst>
            <pc:docMk/>
            <pc:sldMk cId="3403942850" sldId="469"/>
            <ac:spMk id="55" creationId="{647DCE4A-25FD-4A54-9945-1D70ECF4D7D9}"/>
          </ac:spMkLst>
        </pc:spChg>
        <pc:spChg chg="add mod">
          <ac:chgData name="Ulrich Gnewuch" userId="e8a70c61da9d9d21" providerId="LiveId" clId="{1E62B357-3A20-4BEC-A146-E5498F3017E7}" dt="2023-12-22T16:05:00.890" v="732" actId="1036"/>
          <ac:spMkLst>
            <pc:docMk/>
            <pc:sldMk cId="3403942850" sldId="469"/>
            <ac:spMk id="56" creationId="{7FF1284E-F478-7C5C-0CA9-994A34225AA5}"/>
          </ac:spMkLst>
        </pc:spChg>
        <pc:spChg chg="add del mod">
          <ac:chgData name="Ulrich Gnewuch" userId="e8a70c61da9d9d21" providerId="LiveId" clId="{1E62B357-3A20-4BEC-A146-E5498F3017E7}" dt="2023-12-22T16:04:31.803" v="721" actId="478"/>
          <ac:spMkLst>
            <pc:docMk/>
            <pc:sldMk cId="3403942850" sldId="469"/>
            <ac:spMk id="57" creationId="{F221D5AC-7F0F-9686-EA48-B64BEB45E729}"/>
          </ac:spMkLst>
        </pc:spChg>
        <pc:grpChg chg="add del mod">
          <ac:chgData name="Ulrich Gnewuch" userId="e8a70c61da9d9d21" providerId="LiveId" clId="{1E62B357-3A20-4BEC-A146-E5498F3017E7}" dt="2023-12-22T16:01:39.827" v="582"/>
          <ac:grpSpMkLst>
            <pc:docMk/>
            <pc:sldMk cId="3403942850" sldId="469"/>
            <ac:grpSpMk id="10" creationId="{5EFD6D30-2395-4B4A-3BE8-0D777215C93B}"/>
          </ac:grpSpMkLst>
        </pc:grpChg>
        <pc:grpChg chg="add mod">
          <ac:chgData name="Ulrich Gnewuch" userId="e8a70c61da9d9d21" providerId="LiveId" clId="{1E62B357-3A20-4BEC-A146-E5498F3017E7}" dt="2023-12-22T16:02:31.344" v="620"/>
          <ac:grpSpMkLst>
            <pc:docMk/>
            <pc:sldMk cId="3403942850" sldId="469"/>
            <ac:grpSpMk id="23" creationId="{8713EC00-61D1-BC31-0062-2DA57578BE9B}"/>
          </ac:grpSpMkLst>
        </pc:grpChg>
        <pc:grpChg chg="add del mod">
          <ac:chgData name="Ulrich Gnewuch" userId="e8a70c61da9d9d21" providerId="LiveId" clId="{1E62B357-3A20-4BEC-A146-E5498F3017E7}" dt="2023-12-22T16:03:47.950" v="674"/>
          <ac:grpSpMkLst>
            <pc:docMk/>
            <pc:sldMk cId="3403942850" sldId="469"/>
            <ac:grpSpMk id="29" creationId="{9193CE11-F6A8-5113-02BE-A4ED0AD7B0AA}"/>
          </ac:grpSpMkLst>
        </pc:grpChg>
        <pc:grpChg chg="add mod">
          <ac:chgData name="Ulrich Gnewuch" userId="e8a70c61da9d9d21" providerId="LiveId" clId="{1E62B357-3A20-4BEC-A146-E5498F3017E7}" dt="2023-12-22T16:12:13.061" v="852" actId="1076"/>
          <ac:grpSpMkLst>
            <pc:docMk/>
            <pc:sldMk cId="3403942850" sldId="469"/>
            <ac:grpSpMk id="45" creationId="{AB609B5B-DDB3-9F70-88F3-B8AF131E64F3}"/>
          </ac:grpSpMkLst>
        </pc:grpChg>
        <pc:picChg chg="mod">
          <ac:chgData name="Ulrich Gnewuch" userId="e8a70c61da9d9d21" providerId="LiveId" clId="{1E62B357-3A20-4BEC-A146-E5498F3017E7}" dt="2023-12-22T16:02:31.344" v="620"/>
          <ac:picMkLst>
            <pc:docMk/>
            <pc:sldMk cId="3403942850" sldId="469"/>
            <ac:picMk id="25" creationId="{4F572F80-A3FB-46F0-BACB-12D919C15A36}"/>
          </ac:picMkLst>
        </pc:picChg>
      </pc:sldChg>
      <pc:sldChg chg="add del">
        <pc:chgData name="Ulrich Gnewuch" userId="e8a70c61da9d9d21" providerId="LiveId" clId="{1E62B357-3A20-4BEC-A146-E5498F3017E7}" dt="2023-12-22T16:31:04.856" v="1266" actId="47"/>
        <pc:sldMkLst>
          <pc:docMk/>
          <pc:sldMk cId="2922413761" sldId="477"/>
        </pc:sldMkLst>
      </pc:sldChg>
      <pc:sldChg chg="add del">
        <pc:chgData name="Ulrich Gnewuch" userId="e8a70c61da9d9d21" providerId="LiveId" clId="{1E62B357-3A20-4BEC-A146-E5498F3017E7}" dt="2023-12-22T16:31:04.856" v="1266" actId="47"/>
        <pc:sldMkLst>
          <pc:docMk/>
          <pc:sldMk cId="2688491439" sldId="478"/>
        </pc:sldMkLst>
      </pc:sldChg>
      <pc:sldChg chg="add del">
        <pc:chgData name="Ulrich Gnewuch" userId="e8a70c61da9d9d21" providerId="LiveId" clId="{1E62B357-3A20-4BEC-A146-E5498F3017E7}" dt="2023-12-22T16:03:41.309" v="671"/>
        <pc:sldMkLst>
          <pc:docMk/>
          <pc:sldMk cId="4153331701" sldId="478"/>
        </pc:sldMkLst>
      </pc:sldChg>
      <pc:sldChg chg="addSp delSp modSp new del">
        <pc:chgData name="Ulrich Gnewuch" userId="e8a70c61da9d9d21" providerId="LiveId" clId="{1E62B357-3A20-4BEC-A146-E5498F3017E7}" dt="2023-12-22T16:31:04.856" v="1266" actId="47"/>
        <pc:sldMkLst>
          <pc:docMk/>
          <pc:sldMk cId="284178637" sldId="479"/>
        </pc:sldMkLst>
        <pc:spChg chg="add del mod">
          <ac:chgData name="Ulrich Gnewuch" userId="e8a70c61da9d9d21" providerId="LiveId" clId="{1E62B357-3A20-4BEC-A146-E5498F3017E7}" dt="2023-12-22T16:06:17.520" v="742"/>
          <ac:spMkLst>
            <pc:docMk/>
            <pc:sldMk cId="284178637" sldId="479"/>
            <ac:spMk id="7" creationId="{4356C648-FE0C-2215-855E-524DE52DD8F6}"/>
          </ac:spMkLst>
        </pc:spChg>
        <pc:spChg chg="add del mod">
          <ac:chgData name="Ulrich Gnewuch" userId="e8a70c61da9d9d21" providerId="LiveId" clId="{1E62B357-3A20-4BEC-A146-E5498F3017E7}" dt="2023-12-22T16:06:17.520" v="742"/>
          <ac:spMkLst>
            <pc:docMk/>
            <pc:sldMk cId="284178637" sldId="479"/>
            <ac:spMk id="8" creationId="{EC10F960-8F6A-8CBE-06AC-B6A5CA30AF3F}"/>
          </ac:spMkLst>
        </pc:spChg>
        <pc:spChg chg="add del mod">
          <ac:chgData name="Ulrich Gnewuch" userId="e8a70c61da9d9d21" providerId="LiveId" clId="{1E62B357-3A20-4BEC-A146-E5498F3017E7}" dt="2023-12-22T16:06:17.520" v="742"/>
          <ac:spMkLst>
            <pc:docMk/>
            <pc:sldMk cId="284178637" sldId="479"/>
            <ac:spMk id="9" creationId="{DF161FA3-C282-A69C-0D62-DC8E8B458986}"/>
          </ac:spMkLst>
        </pc:spChg>
        <pc:spChg chg="add del mod">
          <ac:chgData name="Ulrich Gnewuch" userId="e8a70c61da9d9d21" providerId="LiveId" clId="{1E62B357-3A20-4BEC-A146-E5498F3017E7}" dt="2023-12-22T16:06:17.520" v="742"/>
          <ac:spMkLst>
            <pc:docMk/>
            <pc:sldMk cId="284178637" sldId="479"/>
            <ac:spMk id="10" creationId="{291C7F0E-E7F6-D0A1-ADB4-4D191A6F26AC}"/>
          </ac:spMkLst>
        </pc:spChg>
        <pc:spChg chg="add del mod">
          <ac:chgData name="Ulrich Gnewuch" userId="e8a70c61da9d9d21" providerId="LiveId" clId="{1E62B357-3A20-4BEC-A146-E5498F3017E7}" dt="2023-12-22T16:06:17.520" v="742"/>
          <ac:spMkLst>
            <pc:docMk/>
            <pc:sldMk cId="284178637" sldId="479"/>
            <ac:spMk id="11" creationId="{78362247-EED7-D52B-601F-1EC61A99402E}"/>
          </ac:spMkLst>
        </pc:spChg>
        <pc:cxnChg chg="add del mod">
          <ac:chgData name="Ulrich Gnewuch" userId="e8a70c61da9d9d21" providerId="LiveId" clId="{1E62B357-3A20-4BEC-A146-E5498F3017E7}" dt="2023-12-22T16:06:17.520" v="742"/>
          <ac:cxnSpMkLst>
            <pc:docMk/>
            <pc:sldMk cId="284178637" sldId="479"/>
            <ac:cxnSpMk id="12" creationId="{3C555775-5D1B-E3D8-7D08-3819560278BE}"/>
          </ac:cxnSpMkLst>
        </pc:cxnChg>
        <pc:cxnChg chg="add del mod">
          <ac:chgData name="Ulrich Gnewuch" userId="e8a70c61da9d9d21" providerId="LiveId" clId="{1E62B357-3A20-4BEC-A146-E5498F3017E7}" dt="2023-12-22T16:06:17.520" v="742"/>
          <ac:cxnSpMkLst>
            <pc:docMk/>
            <pc:sldMk cId="284178637" sldId="479"/>
            <ac:cxnSpMk id="13" creationId="{204A70DB-D7E6-47E8-A88D-19A0632C2651}"/>
          </ac:cxnSpMkLst>
        </pc:cxnChg>
      </pc:sldChg>
      <pc:sldChg chg="add del">
        <pc:chgData name="Ulrich Gnewuch" userId="e8a70c61da9d9d21" providerId="LiveId" clId="{1E62B357-3A20-4BEC-A146-E5498F3017E7}" dt="2023-12-22T16:31:04.856" v="1266" actId="47"/>
        <pc:sldMkLst>
          <pc:docMk/>
          <pc:sldMk cId="3082660707" sldId="484"/>
        </pc:sldMkLst>
      </pc:sldChg>
      <pc:sldChg chg="add del">
        <pc:chgData name="Ulrich Gnewuch" userId="e8a70c61da9d9d21" providerId="LiveId" clId="{1E62B357-3A20-4BEC-A146-E5498F3017E7}" dt="2023-12-22T16:25:20.191" v="1151" actId="47"/>
        <pc:sldMkLst>
          <pc:docMk/>
          <pc:sldMk cId="1468965928" sldId="498"/>
        </pc:sldMkLst>
      </pc:sldChg>
      <pc:sldChg chg="modSp add del mod">
        <pc:chgData name="Ulrich Gnewuch" userId="e8a70c61da9d9d21" providerId="LiveId" clId="{1E62B357-3A20-4BEC-A146-E5498F3017E7}" dt="2023-12-22T16:18:09.748" v="1012" actId="47"/>
        <pc:sldMkLst>
          <pc:docMk/>
          <pc:sldMk cId="0" sldId="818"/>
        </pc:sldMkLst>
        <pc:spChg chg="mod">
          <ac:chgData name="Ulrich Gnewuch" userId="e8a70c61da9d9d21" providerId="LiveId" clId="{1E62B357-3A20-4BEC-A146-E5498F3017E7}" dt="2023-12-22T16:06:25.930" v="746"/>
          <ac:spMkLst>
            <pc:docMk/>
            <pc:sldMk cId="0" sldId="818"/>
            <ac:spMk id="18434" creationId="{3224BEB6-2859-4522-8F3C-F5A0E6D7269F}"/>
          </ac:spMkLst>
        </pc:spChg>
      </pc:sldChg>
      <pc:sldChg chg="addSp delSp modSp new del mod modClrScheme chgLayout">
        <pc:chgData name="Ulrich Gnewuch" userId="e8a70c61da9d9d21" providerId="LiveId" clId="{1E62B357-3A20-4BEC-A146-E5498F3017E7}" dt="2023-12-22T16:13:18.946" v="937" actId="47"/>
        <pc:sldMkLst>
          <pc:docMk/>
          <pc:sldMk cId="2241942323" sldId="819"/>
        </pc:sldMkLst>
        <pc:spChg chg="del mod ord">
          <ac:chgData name="Ulrich Gnewuch" userId="e8a70c61da9d9d21" providerId="LiveId" clId="{1E62B357-3A20-4BEC-A146-E5498F3017E7}" dt="2023-12-22T16:12:33.288" v="856" actId="700"/>
          <ac:spMkLst>
            <pc:docMk/>
            <pc:sldMk cId="2241942323" sldId="819"/>
            <ac:spMk id="2" creationId="{2C6753A0-7839-7FC4-E174-6CB636383C05}"/>
          </ac:spMkLst>
        </pc:spChg>
        <pc:spChg chg="mod ord">
          <ac:chgData name="Ulrich Gnewuch" userId="e8a70c61da9d9d21" providerId="LiveId" clId="{1E62B357-3A20-4BEC-A146-E5498F3017E7}" dt="2023-12-22T16:12:33.288" v="856" actId="700"/>
          <ac:spMkLst>
            <pc:docMk/>
            <pc:sldMk cId="2241942323" sldId="819"/>
            <ac:spMk id="3" creationId="{E080CFC1-AD60-2B3D-F1CF-93A2AB3F28A2}"/>
          </ac:spMkLst>
        </pc:spChg>
        <pc:spChg chg="mod ord">
          <ac:chgData name="Ulrich Gnewuch" userId="e8a70c61da9d9d21" providerId="LiveId" clId="{1E62B357-3A20-4BEC-A146-E5498F3017E7}" dt="2023-12-22T16:12:33.288" v="856" actId="700"/>
          <ac:spMkLst>
            <pc:docMk/>
            <pc:sldMk cId="2241942323" sldId="819"/>
            <ac:spMk id="4" creationId="{3266E0B4-BF91-0806-4C4A-E7697475A441}"/>
          </ac:spMkLst>
        </pc:spChg>
        <pc:spChg chg="mod ord">
          <ac:chgData name="Ulrich Gnewuch" userId="e8a70c61da9d9d21" providerId="LiveId" clId="{1E62B357-3A20-4BEC-A146-E5498F3017E7}" dt="2023-12-22T16:12:33.288" v="856" actId="700"/>
          <ac:spMkLst>
            <pc:docMk/>
            <pc:sldMk cId="2241942323" sldId="819"/>
            <ac:spMk id="5" creationId="{50CCE5DE-052D-8DC5-DCCB-17C0C933592A}"/>
          </ac:spMkLst>
        </pc:spChg>
        <pc:spChg chg="del mod ord">
          <ac:chgData name="Ulrich Gnewuch" userId="e8a70c61da9d9d21" providerId="LiveId" clId="{1E62B357-3A20-4BEC-A146-E5498F3017E7}" dt="2023-12-22T16:12:33.288" v="856" actId="700"/>
          <ac:spMkLst>
            <pc:docMk/>
            <pc:sldMk cId="2241942323" sldId="819"/>
            <ac:spMk id="6" creationId="{0BE1C5B3-DF9E-4787-43C8-EDD8BFEC3CB5}"/>
          </ac:spMkLst>
        </pc:spChg>
        <pc:spChg chg="add mod ord">
          <ac:chgData name="Ulrich Gnewuch" userId="e8a70c61da9d9d21" providerId="LiveId" clId="{1E62B357-3A20-4BEC-A146-E5498F3017E7}" dt="2023-12-22T16:12:33.288" v="856" actId="700"/>
          <ac:spMkLst>
            <pc:docMk/>
            <pc:sldMk cId="2241942323" sldId="819"/>
            <ac:spMk id="7" creationId="{1C9E170F-2A5A-80BF-A0AA-FBBE3FDA7D90}"/>
          </ac:spMkLst>
        </pc:spChg>
        <pc:spChg chg="add mod ord">
          <ac:chgData name="Ulrich Gnewuch" userId="e8a70c61da9d9d21" providerId="LiveId" clId="{1E62B357-3A20-4BEC-A146-E5498F3017E7}" dt="2023-12-22T16:12:33.288" v="856" actId="700"/>
          <ac:spMkLst>
            <pc:docMk/>
            <pc:sldMk cId="2241942323" sldId="819"/>
            <ac:spMk id="8" creationId="{1DFDADEA-830E-1320-0B12-311A09C02DB2}"/>
          </ac:spMkLst>
        </pc:spChg>
      </pc:sldChg>
      <pc:sldChg chg="modSp new mod">
        <pc:chgData name="Ulrich Gnewuch" userId="e8a70c61da9d9d21" providerId="LiveId" clId="{1E62B357-3A20-4BEC-A146-E5498F3017E7}" dt="2023-12-22T16:13:07.263" v="936" actId="122"/>
        <pc:sldMkLst>
          <pc:docMk/>
          <pc:sldMk cId="1471624217" sldId="820"/>
        </pc:sldMkLst>
        <pc:spChg chg="mod">
          <ac:chgData name="Ulrich Gnewuch" userId="e8a70c61da9d9d21" providerId="LiveId" clId="{1E62B357-3A20-4BEC-A146-E5498F3017E7}" dt="2023-12-22T16:13:07.263" v="936" actId="122"/>
          <ac:spMkLst>
            <pc:docMk/>
            <pc:sldMk cId="1471624217" sldId="820"/>
            <ac:spMk id="2" creationId="{5EA0FAB5-4640-CBFD-B160-93F65002C9AD}"/>
          </ac:spMkLst>
        </pc:spChg>
      </pc:sldChg>
      <pc:sldChg chg="addSp modSp new mod">
        <pc:chgData name="Ulrich Gnewuch" userId="e8a70c61da9d9d21" providerId="LiveId" clId="{1E62B357-3A20-4BEC-A146-E5498F3017E7}" dt="2023-12-22T17:02:17.164" v="1823" actId="207"/>
        <pc:sldMkLst>
          <pc:docMk/>
          <pc:sldMk cId="1970728774" sldId="821"/>
        </pc:sldMkLst>
        <pc:spChg chg="mod">
          <ac:chgData name="Ulrich Gnewuch" userId="e8a70c61da9d9d21" providerId="LiveId" clId="{1E62B357-3A20-4BEC-A146-E5498F3017E7}" dt="2023-12-22T16:19:12.382" v="1027" actId="20577"/>
          <ac:spMkLst>
            <pc:docMk/>
            <pc:sldMk cId="1970728774" sldId="821"/>
            <ac:spMk id="2" creationId="{8E037990-F2E8-2125-878E-F63195A977D9}"/>
          </ac:spMkLst>
        </pc:spChg>
        <pc:spChg chg="mod">
          <ac:chgData name="Ulrich Gnewuch" userId="e8a70c61da9d9d21" providerId="LiveId" clId="{1E62B357-3A20-4BEC-A146-E5498F3017E7}" dt="2023-12-22T16:18:36.329" v="1017" actId="20577"/>
          <ac:spMkLst>
            <pc:docMk/>
            <pc:sldMk cId="1970728774" sldId="821"/>
            <ac:spMk id="6" creationId="{4208BED3-B16E-446A-052B-207BB622AE85}"/>
          </ac:spMkLst>
        </pc:spChg>
        <pc:spChg chg="add mod">
          <ac:chgData name="Ulrich Gnewuch" userId="e8a70c61da9d9d21" providerId="LiveId" clId="{1E62B357-3A20-4BEC-A146-E5498F3017E7}" dt="2023-12-22T17:02:17.164" v="1823" actId="207"/>
          <ac:spMkLst>
            <pc:docMk/>
            <pc:sldMk cId="1970728774" sldId="821"/>
            <ac:spMk id="7" creationId="{D6461657-CCDB-93CD-B55D-DED8681D8C55}"/>
          </ac:spMkLst>
        </pc:spChg>
      </pc:sldChg>
      <pc:sldChg chg="add del">
        <pc:chgData name="Ulrich Gnewuch" userId="e8a70c61da9d9d21" providerId="LiveId" clId="{1E62B357-3A20-4BEC-A146-E5498F3017E7}" dt="2023-12-22T16:17:50.969" v="1010" actId="47"/>
        <pc:sldMkLst>
          <pc:docMk/>
          <pc:sldMk cId="3649250748" sldId="821"/>
        </pc:sldMkLst>
      </pc:sldChg>
      <pc:sldChg chg="new del">
        <pc:chgData name="Ulrich Gnewuch" userId="e8a70c61da9d9d21" providerId="LiveId" clId="{1E62B357-3A20-4BEC-A146-E5498F3017E7}" dt="2023-12-22T16:31:04.856" v="1266" actId="47"/>
        <pc:sldMkLst>
          <pc:docMk/>
          <pc:sldMk cId="3245531887" sldId="822"/>
        </pc:sldMkLst>
      </pc:sldChg>
      <pc:sldChg chg="modSp add mod">
        <pc:chgData name="Ulrich Gnewuch" userId="e8a70c61da9d9d21" providerId="LiveId" clId="{1E62B357-3A20-4BEC-A146-E5498F3017E7}" dt="2023-12-22T17:02:20.273" v="1824" actId="108"/>
        <pc:sldMkLst>
          <pc:docMk/>
          <pc:sldMk cId="256046358" sldId="823"/>
        </pc:sldMkLst>
        <pc:spChg chg="mod">
          <ac:chgData name="Ulrich Gnewuch" userId="e8a70c61da9d9d21" providerId="LiveId" clId="{1E62B357-3A20-4BEC-A146-E5498F3017E7}" dt="2023-12-22T16:21:24.787" v="1049" actId="27636"/>
          <ac:spMkLst>
            <pc:docMk/>
            <pc:sldMk cId="256046358" sldId="823"/>
            <ac:spMk id="2" creationId="{8E037990-F2E8-2125-878E-F63195A977D9}"/>
          </ac:spMkLst>
        </pc:spChg>
        <pc:spChg chg="mod">
          <ac:chgData name="Ulrich Gnewuch" userId="e8a70c61da9d9d21" providerId="LiveId" clId="{1E62B357-3A20-4BEC-A146-E5498F3017E7}" dt="2023-12-22T16:20:05.607" v="1039"/>
          <ac:spMkLst>
            <pc:docMk/>
            <pc:sldMk cId="256046358" sldId="823"/>
            <ac:spMk id="6" creationId="{4208BED3-B16E-446A-052B-207BB622AE85}"/>
          </ac:spMkLst>
        </pc:spChg>
        <pc:spChg chg="mod">
          <ac:chgData name="Ulrich Gnewuch" userId="e8a70c61da9d9d21" providerId="LiveId" clId="{1E62B357-3A20-4BEC-A146-E5498F3017E7}" dt="2023-12-22T17:02:20.273" v="1824" actId="108"/>
          <ac:spMkLst>
            <pc:docMk/>
            <pc:sldMk cId="256046358" sldId="823"/>
            <ac:spMk id="7" creationId="{D6461657-CCDB-93CD-B55D-DED8681D8C55}"/>
          </ac:spMkLst>
        </pc:spChg>
      </pc:sldChg>
      <pc:sldChg chg="new del">
        <pc:chgData name="Ulrich Gnewuch" userId="e8a70c61da9d9d21" providerId="LiveId" clId="{1E62B357-3A20-4BEC-A146-E5498F3017E7}" dt="2023-12-22T16:31:04.856" v="1266" actId="47"/>
        <pc:sldMkLst>
          <pc:docMk/>
          <pc:sldMk cId="1446697711" sldId="824"/>
        </pc:sldMkLst>
      </pc:sldChg>
      <pc:sldChg chg="addSp delSp modSp add mod">
        <pc:chgData name="Ulrich Gnewuch" userId="e8a70c61da9d9d21" providerId="LiveId" clId="{1E62B357-3A20-4BEC-A146-E5498F3017E7}" dt="2023-12-22T17:02:22.752" v="1825" actId="108"/>
        <pc:sldMkLst>
          <pc:docMk/>
          <pc:sldMk cId="556857532" sldId="825"/>
        </pc:sldMkLst>
        <pc:spChg chg="del">
          <ac:chgData name="Ulrich Gnewuch" userId="e8a70c61da9d9d21" providerId="LiveId" clId="{1E62B357-3A20-4BEC-A146-E5498F3017E7}" dt="2023-12-22T16:22:24.703" v="1076" actId="478"/>
          <ac:spMkLst>
            <pc:docMk/>
            <pc:sldMk cId="556857532" sldId="825"/>
            <ac:spMk id="2" creationId="{8E037990-F2E8-2125-878E-F63195A977D9}"/>
          </ac:spMkLst>
        </pc:spChg>
        <pc:spChg chg="mod">
          <ac:chgData name="Ulrich Gnewuch" userId="e8a70c61da9d9d21" providerId="LiveId" clId="{1E62B357-3A20-4BEC-A146-E5498F3017E7}" dt="2023-12-22T16:22:08.721" v="1070" actId="27107"/>
          <ac:spMkLst>
            <pc:docMk/>
            <pc:sldMk cId="556857532" sldId="825"/>
            <ac:spMk id="6" creationId="{4208BED3-B16E-446A-052B-207BB622AE85}"/>
          </ac:spMkLst>
        </pc:spChg>
        <pc:spChg chg="mod">
          <ac:chgData name="Ulrich Gnewuch" userId="e8a70c61da9d9d21" providerId="LiveId" clId="{1E62B357-3A20-4BEC-A146-E5498F3017E7}" dt="2023-12-22T17:02:22.752" v="1825" actId="108"/>
          <ac:spMkLst>
            <pc:docMk/>
            <pc:sldMk cId="556857532" sldId="825"/>
            <ac:spMk id="7" creationId="{D6461657-CCDB-93CD-B55D-DED8681D8C55}"/>
          </ac:spMkLst>
        </pc:spChg>
        <pc:spChg chg="add del mod">
          <ac:chgData name="Ulrich Gnewuch" userId="e8a70c61da9d9d21" providerId="LiveId" clId="{1E62B357-3A20-4BEC-A146-E5498F3017E7}" dt="2023-12-22T16:22:31.433" v="1081" actId="478"/>
          <ac:spMkLst>
            <pc:docMk/>
            <pc:sldMk cId="556857532" sldId="825"/>
            <ac:spMk id="9" creationId="{7B08C8DF-74FE-9788-149B-FCA1AA2A617B}"/>
          </ac:spMkLst>
        </pc:spChg>
        <pc:picChg chg="add mod">
          <ac:chgData name="Ulrich Gnewuch" userId="e8a70c61da9d9d21" providerId="LiveId" clId="{1E62B357-3A20-4BEC-A146-E5498F3017E7}" dt="2023-12-22T16:22:29.699" v="1080" actId="1076"/>
          <ac:picMkLst>
            <pc:docMk/>
            <pc:sldMk cId="556857532" sldId="825"/>
            <ac:picMk id="10" creationId="{7E490E74-A6EA-B0D7-DF3E-F56E59DC9543}"/>
          </ac:picMkLst>
        </pc:picChg>
      </pc:sldChg>
      <pc:sldChg chg="addSp delSp modSp add mod">
        <pc:chgData name="Ulrich Gnewuch" userId="e8a70c61da9d9d21" providerId="LiveId" clId="{1E62B357-3A20-4BEC-A146-E5498F3017E7}" dt="2023-12-22T17:02:33.146" v="1830" actId="12"/>
        <pc:sldMkLst>
          <pc:docMk/>
          <pc:sldMk cId="3841488578" sldId="826"/>
        </pc:sldMkLst>
        <pc:spChg chg="del">
          <ac:chgData name="Ulrich Gnewuch" userId="e8a70c61da9d9d21" providerId="LiveId" clId="{1E62B357-3A20-4BEC-A146-E5498F3017E7}" dt="2023-12-22T16:22:53.085" v="1084" actId="478"/>
          <ac:spMkLst>
            <pc:docMk/>
            <pc:sldMk cId="3841488578" sldId="826"/>
            <ac:spMk id="2" creationId="{8E037990-F2E8-2125-878E-F63195A977D9}"/>
          </ac:spMkLst>
        </pc:spChg>
        <pc:spChg chg="mod">
          <ac:chgData name="Ulrich Gnewuch" userId="e8a70c61da9d9d21" providerId="LiveId" clId="{1E62B357-3A20-4BEC-A146-E5498F3017E7}" dt="2023-12-22T16:22:44.126" v="1083"/>
          <ac:spMkLst>
            <pc:docMk/>
            <pc:sldMk cId="3841488578" sldId="826"/>
            <ac:spMk id="6" creationId="{4208BED3-B16E-446A-052B-207BB622AE85}"/>
          </ac:spMkLst>
        </pc:spChg>
        <pc:spChg chg="mod">
          <ac:chgData name="Ulrich Gnewuch" userId="e8a70c61da9d9d21" providerId="LiveId" clId="{1E62B357-3A20-4BEC-A146-E5498F3017E7}" dt="2023-12-22T17:02:25.462" v="1826" actId="108"/>
          <ac:spMkLst>
            <pc:docMk/>
            <pc:sldMk cId="3841488578" sldId="826"/>
            <ac:spMk id="7" creationId="{D6461657-CCDB-93CD-B55D-DED8681D8C55}"/>
          </ac:spMkLst>
        </pc:spChg>
        <pc:spChg chg="add del mod">
          <ac:chgData name="Ulrich Gnewuch" userId="e8a70c61da9d9d21" providerId="LiveId" clId="{1E62B357-3A20-4BEC-A146-E5498F3017E7}" dt="2023-12-22T16:22:55.292" v="1085" actId="478"/>
          <ac:spMkLst>
            <pc:docMk/>
            <pc:sldMk cId="3841488578" sldId="826"/>
            <ac:spMk id="9" creationId="{4871C626-DBFF-5090-99D4-92E5BD4A1EB6}"/>
          </ac:spMkLst>
        </pc:spChg>
        <pc:spChg chg="add mod">
          <ac:chgData name="Ulrich Gnewuch" userId="e8a70c61da9d9d21" providerId="LiveId" clId="{1E62B357-3A20-4BEC-A146-E5498F3017E7}" dt="2023-12-22T17:02:33.146" v="1830" actId="12"/>
          <ac:spMkLst>
            <pc:docMk/>
            <pc:sldMk cId="3841488578" sldId="826"/>
            <ac:spMk id="10" creationId="{266A7826-8797-4173-2A10-1B359477914B}"/>
          </ac:spMkLst>
        </pc:spChg>
      </pc:sldChg>
      <pc:sldChg chg="modSp add mod">
        <pc:chgData name="Ulrich Gnewuch" userId="e8a70c61da9d9d21" providerId="LiveId" clId="{1E62B357-3A20-4BEC-A146-E5498F3017E7}" dt="2023-12-22T17:02:36.447" v="1831" actId="108"/>
        <pc:sldMkLst>
          <pc:docMk/>
          <pc:sldMk cId="1397880742" sldId="827"/>
        </pc:sldMkLst>
        <pc:spChg chg="mod">
          <ac:chgData name="Ulrich Gnewuch" userId="e8a70c61da9d9d21" providerId="LiveId" clId="{1E62B357-3A20-4BEC-A146-E5498F3017E7}" dt="2023-12-22T16:24:21.502" v="1134" actId="27636"/>
          <ac:spMkLst>
            <pc:docMk/>
            <pc:sldMk cId="1397880742" sldId="827"/>
            <ac:spMk id="2" creationId="{8E037990-F2E8-2125-878E-F63195A977D9}"/>
          </ac:spMkLst>
        </pc:spChg>
        <pc:spChg chg="mod">
          <ac:chgData name="Ulrich Gnewuch" userId="e8a70c61da9d9d21" providerId="LiveId" clId="{1E62B357-3A20-4BEC-A146-E5498F3017E7}" dt="2023-12-22T16:23:47.671" v="1106"/>
          <ac:spMkLst>
            <pc:docMk/>
            <pc:sldMk cId="1397880742" sldId="827"/>
            <ac:spMk id="6" creationId="{4208BED3-B16E-446A-052B-207BB622AE85}"/>
          </ac:spMkLst>
        </pc:spChg>
        <pc:spChg chg="mod">
          <ac:chgData name="Ulrich Gnewuch" userId="e8a70c61da9d9d21" providerId="LiveId" clId="{1E62B357-3A20-4BEC-A146-E5498F3017E7}" dt="2023-12-22T17:02:36.447" v="1831" actId="108"/>
          <ac:spMkLst>
            <pc:docMk/>
            <pc:sldMk cId="1397880742" sldId="827"/>
            <ac:spMk id="7" creationId="{D6461657-CCDB-93CD-B55D-DED8681D8C55}"/>
          </ac:spMkLst>
        </pc:spChg>
      </pc:sldChg>
      <pc:sldChg chg="new del">
        <pc:chgData name="Ulrich Gnewuch" userId="e8a70c61da9d9d21" providerId="LiveId" clId="{1E62B357-3A20-4BEC-A146-E5498F3017E7}" dt="2023-12-22T16:31:04.856" v="1266" actId="47"/>
        <pc:sldMkLst>
          <pc:docMk/>
          <pc:sldMk cId="3374210056" sldId="828"/>
        </pc:sldMkLst>
      </pc:sldChg>
      <pc:sldChg chg="addSp delSp modSp add mod">
        <pc:chgData name="Ulrich Gnewuch" userId="e8a70c61da9d9d21" providerId="LiveId" clId="{1E62B357-3A20-4BEC-A146-E5498F3017E7}" dt="2023-12-22T16:25:06.961" v="1150"/>
        <pc:sldMkLst>
          <pc:docMk/>
          <pc:sldMk cId="863960727" sldId="829"/>
        </pc:sldMkLst>
        <pc:spChg chg="del mod">
          <ac:chgData name="Ulrich Gnewuch" userId="e8a70c61da9d9d21" providerId="LiveId" clId="{1E62B357-3A20-4BEC-A146-E5498F3017E7}" dt="2023-12-22T16:24:59.223" v="1147" actId="478"/>
          <ac:spMkLst>
            <pc:docMk/>
            <pc:sldMk cId="863960727" sldId="829"/>
            <ac:spMk id="2" creationId="{8E037990-F2E8-2125-878E-F63195A977D9}"/>
          </ac:spMkLst>
        </pc:spChg>
        <pc:spChg chg="mod">
          <ac:chgData name="Ulrich Gnewuch" userId="e8a70c61da9d9d21" providerId="LiveId" clId="{1E62B357-3A20-4BEC-A146-E5498F3017E7}" dt="2023-12-22T16:24:34.939" v="1143" actId="20577"/>
          <ac:spMkLst>
            <pc:docMk/>
            <pc:sldMk cId="863960727" sldId="829"/>
            <ac:spMk id="6" creationId="{4208BED3-B16E-446A-052B-207BB622AE85}"/>
          </ac:spMkLst>
        </pc:spChg>
        <pc:spChg chg="del">
          <ac:chgData name="Ulrich Gnewuch" userId="e8a70c61da9d9d21" providerId="LiveId" clId="{1E62B357-3A20-4BEC-A146-E5498F3017E7}" dt="2023-12-22T16:24:57.537" v="1145" actId="478"/>
          <ac:spMkLst>
            <pc:docMk/>
            <pc:sldMk cId="863960727" sldId="829"/>
            <ac:spMk id="7" creationId="{D6461657-CCDB-93CD-B55D-DED8681D8C55}"/>
          </ac:spMkLst>
        </pc:spChg>
        <pc:spChg chg="add del mod">
          <ac:chgData name="Ulrich Gnewuch" userId="e8a70c61da9d9d21" providerId="LiveId" clId="{1E62B357-3A20-4BEC-A146-E5498F3017E7}" dt="2023-12-22T16:25:00.586" v="1148"/>
          <ac:spMkLst>
            <pc:docMk/>
            <pc:sldMk cId="863960727" sldId="829"/>
            <ac:spMk id="9" creationId="{288699E8-4F49-794A-68FD-3CFB4748657F}"/>
          </ac:spMkLst>
        </pc:spChg>
        <pc:spChg chg="add mod">
          <ac:chgData name="Ulrich Gnewuch" userId="e8a70c61da9d9d21" providerId="LiveId" clId="{1E62B357-3A20-4BEC-A146-E5498F3017E7}" dt="2023-12-22T16:25:02.617" v="1149" actId="14100"/>
          <ac:spMkLst>
            <pc:docMk/>
            <pc:sldMk cId="863960727" sldId="829"/>
            <ac:spMk id="10" creationId="{A4579FF0-67A7-5CD2-63C7-731D697C5AAE}"/>
          </ac:spMkLst>
        </pc:spChg>
        <pc:picChg chg="add mod">
          <ac:chgData name="Ulrich Gnewuch" userId="e8a70c61da9d9d21" providerId="LiveId" clId="{1E62B357-3A20-4BEC-A146-E5498F3017E7}" dt="2023-12-22T16:25:06.961" v="1150"/>
          <ac:picMkLst>
            <pc:docMk/>
            <pc:sldMk cId="863960727" sldId="829"/>
            <ac:picMk id="11" creationId="{3F0E9F5B-F06E-F6EB-D48F-09FA70C002E0}"/>
          </ac:picMkLst>
        </pc:picChg>
        <pc:picChg chg="add mod">
          <ac:chgData name="Ulrich Gnewuch" userId="e8a70c61da9d9d21" providerId="LiveId" clId="{1E62B357-3A20-4BEC-A146-E5498F3017E7}" dt="2023-12-22T16:25:06.961" v="1150"/>
          <ac:picMkLst>
            <pc:docMk/>
            <pc:sldMk cId="863960727" sldId="829"/>
            <ac:picMk id="12" creationId="{7FA05587-6E90-B832-A8F3-F13C7C3A3EE3}"/>
          </ac:picMkLst>
        </pc:picChg>
      </pc:sldChg>
      <pc:sldChg chg="addSp delSp modSp new mod">
        <pc:chgData name="Ulrich Gnewuch" userId="e8a70c61da9d9d21" providerId="LiveId" clId="{1E62B357-3A20-4BEC-A146-E5498F3017E7}" dt="2023-12-22T17:14:33.243" v="2306" actId="20577"/>
        <pc:sldMkLst>
          <pc:docMk/>
          <pc:sldMk cId="1392705731" sldId="830"/>
        </pc:sldMkLst>
        <pc:spChg chg="del">
          <ac:chgData name="Ulrich Gnewuch" userId="e8a70c61da9d9d21" providerId="LiveId" clId="{1E62B357-3A20-4BEC-A146-E5498F3017E7}" dt="2023-12-22T16:26:28.790" v="1174" actId="478"/>
          <ac:spMkLst>
            <pc:docMk/>
            <pc:sldMk cId="1392705731" sldId="830"/>
            <ac:spMk id="2" creationId="{64935B7E-29BB-13D0-09C7-0887D106FC2B}"/>
          </ac:spMkLst>
        </pc:spChg>
        <pc:spChg chg="mod">
          <ac:chgData name="Ulrich Gnewuch" userId="e8a70c61da9d9d21" providerId="LiveId" clId="{1E62B357-3A20-4BEC-A146-E5498F3017E7}" dt="2023-12-22T16:26:08.305" v="1165" actId="20577"/>
          <ac:spMkLst>
            <pc:docMk/>
            <pc:sldMk cId="1392705731" sldId="830"/>
            <ac:spMk id="6" creationId="{0C679F1E-1B92-B46E-01E3-7E9CE92CB85C}"/>
          </ac:spMkLst>
        </pc:spChg>
        <pc:spChg chg="add mod">
          <ac:chgData name="Ulrich Gnewuch" userId="e8a70c61da9d9d21" providerId="LiveId" clId="{1E62B357-3A20-4BEC-A146-E5498F3017E7}" dt="2023-12-22T16:26:27.252" v="1173"/>
          <ac:spMkLst>
            <pc:docMk/>
            <pc:sldMk cId="1392705731" sldId="830"/>
            <ac:spMk id="19" creationId="{518A745B-4823-1332-52A5-517639B1BF22}"/>
          </ac:spMkLst>
        </pc:spChg>
        <pc:spChg chg="add mod">
          <ac:chgData name="Ulrich Gnewuch" userId="e8a70c61da9d9d21" providerId="LiveId" clId="{1E62B357-3A20-4BEC-A146-E5498F3017E7}" dt="2023-12-22T16:26:27.252" v="1173"/>
          <ac:spMkLst>
            <pc:docMk/>
            <pc:sldMk cId="1392705731" sldId="830"/>
            <ac:spMk id="20" creationId="{65C96CB4-C632-A2B4-B030-9A031A90B854}"/>
          </ac:spMkLst>
        </pc:spChg>
        <pc:spChg chg="add mod">
          <ac:chgData name="Ulrich Gnewuch" userId="e8a70c61da9d9d21" providerId="LiveId" clId="{1E62B357-3A20-4BEC-A146-E5498F3017E7}" dt="2023-12-22T16:26:27.252" v="1173"/>
          <ac:spMkLst>
            <pc:docMk/>
            <pc:sldMk cId="1392705731" sldId="830"/>
            <ac:spMk id="21" creationId="{0164E9F0-603F-52EA-4BD5-785860C4FD27}"/>
          </ac:spMkLst>
        </pc:spChg>
        <pc:spChg chg="add mod">
          <ac:chgData name="Ulrich Gnewuch" userId="e8a70c61da9d9d21" providerId="LiveId" clId="{1E62B357-3A20-4BEC-A146-E5498F3017E7}" dt="2023-12-22T16:26:27.252" v="1173"/>
          <ac:spMkLst>
            <pc:docMk/>
            <pc:sldMk cId="1392705731" sldId="830"/>
            <ac:spMk id="22" creationId="{39631345-10B7-B4F6-3001-A5AC398833E5}"/>
          </ac:spMkLst>
        </pc:spChg>
        <pc:spChg chg="add mod">
          <ac:chgData name="Ulrich Gnewuch" userId="e8a70c61da9d9d21" providerId="LiveId" clId="{1E62B357-3A20-4BEC-A146-E5498F3017E7}" dt="2023-12-22T16:26:27.252" v="1173"/>
          <ac:spMkLst>
            <pc:docMk/>
            <pc:sldMk cId="1392705731" sldId="830"/>
            <ac:spMk id="23" creationId="{6F510949-2169-B32C-9A6F-74F3DBB43BCC}"/>
          </ac:spMkLst>
        </pc:spChg>
        <pc:spChg chg="add mod">
          <ac:chgData name="Ulrich Gnewuch" userId="e8a70c61da9d9d21" providerId="LiveId" clId="{1E62B357-3A20-4BEC-A146-E5498F3017E7}" dt="2023-12-22T16:26:27.252" v="1173"/>
          <ac:spMkLst>
            <pc:docMk/>
            <pc:sldMk cId="1392705731" sldId="830"/>
            <ac:spMk id="24" creationId="{43DAB5AE-FFDE-C57F-7785-3ED39110E6A0}"/>
          </ac:spMkLst>
        </pc:spChg>
        <pc:spChg chg="add mod">
          <ac:chgData name="Ulrich Gnewuch" userId="e8a70c61da9d9d21" providerId="LiveId" clId="{1E62B357-3A20-4BEC-A146-E5498F3017E7}" dt="2023-12-22T16:26:27.252" v="1173"/>
          <ac:spMkLst>
            <pc:docMk/>
            <pc:sldMk cId="1392705731" sldId="830"/>
            <ac:spMk id="25" creationId="{A324B923-99B9-EC8B-19DE-4DB8F0C7FD83}"/>
          </ac:spMkLst>
        </pc:spChg>
        <pc:spChg chg="add mod">
          <ac:chgData name="Ulrich Gnewuch" userId="e8a70c61da9d9d21" providerId="LiveId" clId="{1E62B357-3A20-4BEC-A146-E5498F3017E7}" dt="2023-12-22T16:26:27.252" v="1173"/>
          <ac:spMkLst>
            <pc:docMk/>
            <pc:sldMk cId="1392705731" sldId="830"/>
            <ac:spMk id="26" creationId="{4BE4701E-4306-25C1-BD27-3DBE77BA05DE}"/>
          </ac:spMkLst>
        </pc:spChg>
        <pc:spChg chg="add mod">
          <ac:chgData name="Ulrich Gnewuch" userId="e8a70c61da9d9d21" providerId="LiveId" clId="{1E62B357-3A20-4BEC-A146-E5498F3017E7}" dt="2023-12-22T16:26:27.252" v="1173"/>
          <ac:spMkLst>
            <pc:docMk/>
            <pc:sldMk cId="1392705731" sldId="830"/>
            <ac:spMk id="27" creationId="{82F73F58-A5CB-2C17-ECAD-F3C0A8CB7FF8}"/>
          </ac:spMkLst>
        </pc:spChg>
        <pc:spChg chg="add mod">
          <ac:chgData name="Ulrich Gnewuch" userId="e8a70c61da9d9d21" providerId="LiveId" clId="{1E62B357-3A20-4BEC-A146-E5498F3017E7}" dt="2023-12-22T16:26:27.252" v="1173"/>
          <ac:spMkLst>
            <pc:docMk/>
            <pc:sldMk cId="1392705731" sldId="830"/>
            <ac:spMk id="28" creationId="{8956BEC4-2CCB-823E-490A-90BD3DF4E60C}"/>
          </ac:spMkLst>
        </pc:spChg>
        <pc:spChg chg="add mod">
          <ac:chgData name="Ulrich Gnewuch" userId="e8a70c61da9d9d21" providerId="LiveId" clId="{1E62B357-3A20-4BEC-A146-E5498F3017E7}" dt="2023-12-22T16:26:27.252" v="1173"/>
          <ac:spMkLst>
            <pc:docMk/>
            <pc:sldMk cId="1392705731" sldId="830"/>
            <ac:spMk id="29" creationId="{F3A8D193-E6B2-9E2F-02AC-14395831873F}"/>
          </ac:spMkLst>
        </pc:spChg>
        <pc:spChg chg="add mod">
          <ac:chgData name="Ulrich Gnewuch" userId="e8a70c61da9d9d21" providerId="LiveId" clId="{1E62B357-3A20-4BEC-A146-E5498F3017E7}" dt="2023-12-22T16:26:27.252" v="1173"/>
          <ac:spMkLst>
            <pc:docMk/>
            <pc:sldMk cId="1392705731" sldId="830"/>
            <ac:spMk id="30" creationId="{6CCAA330-563B-8BF7-B6E7-70C52CACE292}"/>
          </ac:spMkLst>
        </pc:spChg>
        <pc:spChg chg="add mod">
          <ac:chgData name="Ulrich Gnewuch" userId="e8a70c61da9d9d21" providerId="LiveId" clId="{1E62B357-3A20-4BEC-A146-E5498F3017E7}" dt="2023-12-22T16:26:27.252" v="1173"/>
          <ac:spMkLst>
            <pc:docMk/>
            <pc:sldMk cId="1392705731" sldId="830"/>
            <ac:spMk id="31" creationId="{3258DB24-0F7A-9188-9F5E-496C773F697A}"/>
          </ac:spMkLst>
        </pc:spChg>
        <pc:spChg chg="add mod">
          <ac:chgData name="Ulrich Gnewuch" userId="e8a70c61da9d9d21" providerId="LiveId" clId="{1E62B357-3A20-4BEC-A146-E5498F3017E7}" dt="2023-12-22T16:26:27.252" v="1173"/>
          <ac:spMkLst>
            <pc:docMk/>
            <pc:sldMk cId="1392705731" sldId="830"/>
            <ac:spMk id="32" creationId="{712BE957-9051-0FC7-ED57-D0452A4BE744}"/>
          </ac:spMkLst>
        </pc:spChg>
        <pc:spChg chg="add mod">
          <ac:chgData name="Ulrich Gnewuch" userId="e8a70c61da9d9d21" providerId="LiveId" clId="{1E62B357-3A20-4BEC-A146-E5498F3017E7}" dt="2023-12-22T16:26:27.252" v="1173"/>
          <ac:spMkLst>
            <pc:docMk/>
            <pc:sldMk cId="1392705731" sldId="830"/>
            <ac:spMk id="33" creationId="{70CE4116-7B72-14B5-ACF3-106DB77B7D63}"/>
          </ac:spMkLst>
        </pc:spChg>
        <pc:spChg chg="add mod">
          <ac:chgData name="Ulrich Gnewuch" userId="e8a70c61da9d9d21" providerId="LiveId" clId="{1E62B357-3A20-4BEC-A146-E5498F3017E7}" dt="2023-12-22T16:26:27.252" v="1173"/>
          <ac:spMkLst>
            <pc:docMk/>
            <pc:sldMk cId="1392705731" sldId="830"/>
            <ac:spMk id="34" creationId="{8748BC5D-9935-36D4-5D7E-6CE0D31F17F0}"/>
          </ac:spMkLst>
        </pc:spChg>
        <pc:spChg chg="add mod">
          <ac:chgData name="Ulrich Gnewuch" userId="e8a70c61da9d9d21" providerId="LiveId" clId="{1E62B357-3A20-4BEC-A146-E5498F3017E7}" dt="2023-12-22T16:26:27.252" v="1173"/>
          <ac:spMkLst>
            <pc:docMk/>
            <pc:sldMk cId="1392705731" sldId="830"/>
            <ac:spMk id="35" creationId="{58E3AA4B-7DD4-9863-B5FC-ECF638AB0D72}"/>
          </ac:spMkLst>
        </pc:spChg>
        <pc:spChg chg="add mod">
          <ac:chgData name="Ulrich Gnewuch" userId="e8a70c61da9d9d21" providerId="LiveId" clId="{1E62B357-3A20-4BEC-A146-E5498F3017E7}" dt="2023-12-22T16:26:27.252" v="1173"/>
          <ac:spMkLst>
            <pc:docMk/>
            <pc:sldMk cId="1392705731" sldId="830"/>
            <ac:spMk id="36" creationId="{880AE8EE-5F78-2127-A65F-700E3C375A2D}"/>
          </ac:spMkLst>
        </pc:spChg>
        <pc:spChg chg="add mod">
          <ac:chgData name="Ulrich Gnewuch" userId="e8a70c61da9d9d21" providerId="LiveId" clId="{1E62B357-3A20-4BEC-A146-E5498F3017E7}" dt="2023-12-22T16:26:27.252" v="1173"/>
          <ac:spMkLst>
            <pc:docMk/>
            <pc:sldMk cId="1392705731" sldId="830"/>
            <ac:spMk id="37" creationId="{99BEE2CE-190B-2128-1565-25850CE16479}"/>
          </ac:spMkLst>
        </pc:spChg>
        <pc:spChg chg="add mod">
          <ac:chgData name="Ulrich Gnewuch" userId="e8a70c61da9d9d21" providerId="LiveId" clId="{1E62B357-3A20-4BEC-A146-E5498F3017E7}" dt="2023-12-22T16:26:27.252" v="1173"/>
          <ac:spMkLst>
            <pc:docMk/>
            <pc:sldMk cId="1392705731" sldId="830"/>
            <ac:spMk id="38" creationId="{F0660EC8-2373-94C9-6C3F-7635A3514A69}"/>
          </ac:spMkLst>
        </pc:spChg>
        <pc:spChg chg="add mod">
          <ac:chgData name="Ulrich Gnewuch" userId="e8a70c61da9d9d21" providerId="LiveId" clId="{1E62B357-3A20-4BEC-A146-E5498F3017E7}" dt="2023-12-22T17:14:33.243" v="2306" actId="20577"/>
          <ac:spMkLst>
            <pc:docMk/>
            <pc:sldMk cId="1392705731" sldId="830"/>
            <ac:spMk id="39" creationId="{291116B7-9432-F645-655C-EEF4CF899A7B}"/>
          </ac:spMkLst>
        </pc:spChg>
        <pc:picChg chg="add mod">
          <ac:chgData name="Ulrich Gnewuch" userId="e8a70c61da9d9d21" providerId="LiveId" clId="{1E62B357-3A20-4BEC-A146-E5498F3017E7}" dt="2023-12-22T16:26:31.206" v="1175" actId="1076"/>
          <ac:picMkLst>
            <pc:docMk/>
            <pc:sldMk cId="1392705731" sldId="830"/>
            <ac:picMk id="7" creationId="{DEDD033D-435D-C331-8F0A-9BB898D7084D}"/>
          </ac:picMkLst>
        </pc:picChg>
        <pc:cxnChg chg="add mod">
          <ac:chgData name="Ulrich Gnewuch" userId="e8a70c61da9d9d21" providerId="LiveId" clId="{1E62B357-3A20-4BEC-A146-E5498F3017E7}" dt="2023-12-22T16:26:27.252" v="1173"/>
          <ac:cxnSpMkLst>
            <pc:docMk/>
            <pc:sldMk cId="1392705731" sldId="830"/>
            <ac:cxnSpMk id="8" creationId="{D95BABB3-C269-7916-08C7-63A80ACE4B74}"/>
          </ac:cxnSpMkLst>
        </pc:cxnChg>
        <pc:cxnChg chg="add mod">
          <ac:chgData name="Ulrich Gnewuch" userId="e8a70c61da9d9d21" providerId="LiveId" clId="{1E62B357-3A20-4BEC-A146-E5498F3017E7}" dt="2023-12-22T16:26:27.252" v="1173"/>
          <ac:cxnSpMkLst>
            <pc:docMk/>
            <pc:sldMk cId="1392705731" sldId="830"/>
            <ac:cxnSpMk id="9" creationId="{997E467F-9A58-9120-DDF0-C1DE1A91CA95}"/>
          </ac:cxnSpMkLst>
        </pc:cxnChg>
        <pc:cxnChg chg="add mod">
          <ac:chgData name="Ulrich Gnewuch" userId="e8a70c61da9d9d21" providerId="LiveId" clId="{1E62B357-3A20-4BEC-A146-E5498F3017E7}" dt="2023-12-22T16:26:27.252" v="1173"/>
          <ac:cxnSpMkLst>
            <pc:docMk/>
            <pc:sldMk cId="1392705731" sldId="830"/>
            <ac:cxnSpMk id="10" creationId="{52D326C1-710D-7C42-71BA-A51851393744}"/>
          </ac:cxnSpMkLst>
        </pc:cxnChg>
        <pc:cxnChg chg="add mod">
          <ac:chgData name="Ulrich Gnewuch" userId="e8a70c61da9d9d21" providerId="LiveId" clId="{1E62B357-3A20-4BEC-A146-E5498F3017E7}" dt="2023-12-22T16:26:27.252" v="1173"/>
          <ac:cxnSpMkLst>
            <pc:docMk/>
            <pc:sldMk cId="1392705731" sldId="830"/>
            <ac:cxnSpMk id="11" creationId="{3D9E22C5-28DE-70D9-A9A4-D25A5353164C}"/>
          </ac:cxnSpMkLst>
        </pc:cxnChg>
        <pc:cxnChg chg="add mod">
          <ac:chgData name="Ulrich Gnewuch" userId="e8a70c61da9d9d21" providerId="LiveId" clId="{1E62B357-3A20-4BEC-A146-E5498F3017E7}" dt="2023-12-22T16:26:27.252" v="1173"/>
          <ac:cxnSpMkLst>
            <pc:docMk/>
            <pc:sldMk cId="1392705731" sldId="830"/>
            <ac:cxnSpMk id="12" creationId="{14494A46-95DB-F992-8843-36DB0249A017}"/>
          </ac:cxnSpMkLst>
        </pc:cxnChg>
        <pc:cxnChg chg="add mod">
          <ac:chgData name="Ulrich Gnewuch" userId="e8a70c61da9d9d21" providerId="LiveId" clId="{1E62B357-3A20-4BEC-A146-E5498F3017E7}" dt="2023-12-22T16:26:27.252" v="1173"/>
          <ac:cxnSpMkLst>
            <pc:docMk/>
            <pc:sldMk cId="1392705731" sldId="830"/>
            <ac:cxnSpMk id="13" creationId="{F7FCC7D4-949C-F3FD-87B7-4DE20CB53771}"/>
          </ac:cxnSpMkLst>
        </pc:cxnChg>
        <pc:cxnChg chg="add mod">
          <ac:chgData name="Ulrich Gnewuch" userId="e8a70c61da9d9d21" providerId="LiveId" clId="{1E62B357-3A20-4BEC-A146-E5498F3017E7}" dt="2023-12-22T16:26:27.252" v="1173"/>
          <ac:cxnSpMkLst>
            <pc:docMk/>
            <pc:sldMk cId="1392705731" sldId="830"/>
            <ac:cxnSpMk id="14" creationId="{A5C52CD0-50B0-1ED8-53C5-820DADD09473}"/>
          </ac:cxnSpMkLst>
        </pc:cxnChg>
        <pc:cxnChg chg="add mod">
          <ac:chgData name="Ulrich Gnewuch" userId="e8a70c61da9d9d21" providerId="LiveId" clId="{1E62B357-3A20-4BEC-A146-E5498F3017E7}" dt="2023-12-22T16:26:27.252" v="1173"/>
          <ac:cxnSpMkLst>
            <pc:docMk/>
            <pc:sldMk cId="1392705731" sldId="830"/>
            <ac:cxnSpMk id="15" creationId="{2FF7990C-AB94-0781-DE10-D80CA6EDB8C4}"/>
          </ac:cxnSpMkLst>
        </pc:cxnChg>
        <pc:cxnChg chg="add mod">
          <ac:chgData name="Ulrich Gnewuch" userId="e8a70c61da9d9d21" providerId="LiveId" clId="{1E62B357-3A20-4BEC-A146-E5498F3017E7}" dt="2023-12-22T16:26:27.252" v="1173"/>
          <ac:cxnSpMkLst>
            <pc:docMk/>
            <pc:sldMk cId="1392705731" sldId="830"/>
            <ac:cxnSpMk id="16" creationId="{3BBC81E5-12F4-FB4A-42FE-C77F3144C4CA}"/>
          </ac:cxnSpMkLst>
        </pc:cxnChg>
        <pc:cxnChg chg="add mod">
          <ac:chgData name="Ulrich Gnewuch" userId="e8a70c61da9d9d21" providerId="LiveId" clId="{1E62B357-3A20-4BEC-A146-E5498F3017E7}" dt="2023-12-22T16:26:27.252" v="1173"/>
          <ac:cxnSpMkLst>
            <pc:docMk/>
            <pc:sldMk cId="1392705731" sldId="830"/>
            <ac:cxnSpMk id="17" creationId="{713831BB-C908-06F0-AD09-9C55C2E901CE}"/>
          </ac:cxnSpMkLst>
        </pc:cxnChg>
        <pc:cxnChg chg="add mod">
          <ac:chgData name="Ulrich Gnewuch" userId="e8a70c61da9d9d21" providerId="LiveId" clId="{1E62B357-3A20-4BEC-A146-E5498F3017E7}" dt="2023-12-22T16:26:27.252" v="1173"/>
          <ac:cxnSpMkLst>
            <pc:docMk/>
            <pc:sldMk cId="1392705731" sldId="830"/>
            <ac:cxnSpMk id="18" creationId="{B57344D7-04CC-C1C8-CC5C-E21A154D53C3}"/>
          </ac:cxnSpMkLst>
        </pc:cxnChg>
      </pc:sldChg>
      <pc:sldChg chg="modSp add mod">
        <pc:chgData name="Ulrich Gnewuch" userId="e8a70c61da9d9d21" providerId="LiveId" clId="{1E62B357-3A20-4BEC-A146-E5498F3017E7}" dt="2023-12-22T17:02:45.542" v="1833" actId="113"/>
        <pc:sldMkLst>
          <pc:docMk/>
          <pc:sldMk cId="2395884364" sldId="831"/>
        </pc:sldMkLst>
        <pc:spChg chg="mod">
          <ac:chgData name="Ulrich Gnewuch" userId="e8a70c61da9d9d21" providerId="LiveId" clId="{1E62B357-3A20-4BEC-A146-E5498F3017E7}" dt="2023-12-22T17:02:45.542" v="1833" actId="113"/>
          <ac:spMkLst>
            <pc:docMk/>
            <pc:sldMk cId="2395884364" sldId="831"/>
            <ac:spMk id="2" creationId="{5EA0FAB5-4640-CBFD-B160-93F65002C9AD}"/>
          </ac:spMkLst>
        </pc:spChg>
      </pc:sldChg>
      <pc:sldChg chg="new del">
        <pc:chgData name="Ulrich Gnewuch" userId="e8a70c61da9d9d21" providerId="LiveId" clId="{1E62B357-3A20-4BEC-A146-E5498F3017E7}" dt="2023-12-22T16:31:04.856" v="1266" actId="47"/>
        <pc:sldMkLst>
          <pc:docMk/>
          <pc:sldMk cId="4219590306" sldId="832"/>
        </pc:sldMkLst>
      </pc:sldChg>
      <pc:sldChg chg="add del">
        <pc:chgData name="Ulrich Gnewuch" userId="e8a70c61da9d9d21" providerId="LiveId" clId="{1E62B357-3A20-4BEC-A146-E5498F3017E7}" dt="2023-12-22T16:29:27.399" v="1211" actId="47"/>
        <pc:sldMkLst>
          <pc:docMk/>
          <pc:sldMk cId="2393097104" sldId="833"/>
        </pc:sldMkLst>
      </pc:sldChg>
      <pc:sldChg chg="addSp delSp modSp new mod">
        <pc:chgData name="Ulrich Gnewuch" userId="e8a70c61da9d9d21" providerId="LiveId" clId="{1E62B357-3A20-4BEC-A146-E5498F3017E7}" dt="2023-12-22T16:39:24.044" v="1496" actId="21"/>
        <pc:sldMkLst>
          <pc:docMk/>
          <pc:sldMk cId="1771256862" sldId="834"/>
        </pc:sldMkLst>
        <pc:spChg chg="del">
          <ac:chgData name="Ulrich Gnewuch" userId="e8a70c61da9d9d21" providerId="LiveId" clId="{1E62B357-3A20-4BEC-A146-E5498F3017E7}" dt="2023-12-22T16:28:52.933" v="1202" actId="478"/>
          <ac:spMkLst>
            <pc:docMk/>
            <pc:sldMk cId="1771256862" sldId="834"/>
            <ac:spMk id="2" creationId="{B369C098-57B6-EBD0-75F0-3EF4B0002EBC}"/>
          </ac:spMkLst>
        </pc:spChg>
        <pc:spChg chg="mod">
          <ac:chgData name="Ulrich Gnewuch" userId="e8a70c61da9d9d21" providerId="LiveId" clId="{1E62B357-3A20-4BEC-A146-E5498F3017E7}" dt="2023-12-22T16:29:20.326" v="1210" actId="14100"/>
          <ac:spMkLst>
            <pc:docMk/>
            <pc:sldMk cId="1771256862" sldId="834"/>
            <ac:spMk id="6" creationId="{9F01B70B-0275-A174-2D01-3533F917C84A}"/>
          </ac:spMkLst>
        </pc:spChg>
        <pc:spChg chg="add mod">
          <ac:chgData name="Ulrich Gnewuch" userId="e8a70c61da9d9d21" providerId="LiveId" clId="{1E62B357-3A20-4BEC-A146-E5498F3017E7}" dt="2023-12-22T16:35:25.284" v="1462" actId="20577"/>
          <ac:spMkLst>
            <pc:docMk/>
            <pc:sldMk cId="1771256862" sldId="834"/>
            <ac:spMk id="7" creationId="{A4A289C9-3E1A-7838-CC85-D4D7AD5E3F29}"/>
          </ac:spMkLst>
        </pc:spChg>
        <pc:spChg chg="add mod">
          <ac:chgData name="Ulrich Gnewuch" userId="e8a70c61da9d9d21" providerId="LiveId" clId="{1E62B357-3A20-4BEC-A146-E5498F3017E7}" dt="2023-12-22T16:34:32.987" v="1445" actId="13822"/>
          <ac:spMkLst>
            <pc:docMk/>
            <pc:sldMk cId="1771256862" sldId="834"/>
            <ac:spMk id="8" creationId="{9D730CE7-3982-6710-A84A-F72ACDF11BF1}"/>
          </ac:spMkLst>
        </pc:spChg>
        <pc:spChg chg="add mod">
          <ac:chgData name="Ulrich Gnewuch" userId="e8a70c61da9d9d21" providerId="LiveId" clId="{1E62B357-3A20-4BEC-A146-E5498F3017E7}" dt="2023-12-22T16:37:25.730" v="1473" actId="1076"/>
          <ac:spMkLst>
            <pc:docMk/>
            <pc:sldMk cId="1771256862" sldId="834"/>
            <ac:spMk id="9" creationId="{F15B1861-B206-9F3B-D62D-61FA1D8A60F5}"/>
          </ac:spMkLst>
        </pc:spChg>
        <pc:spChg chg="add mod">
          <ac:chgData name="Ulrich Gnewuch" userId="e8a70c61da9d9d21" providerId="LiveId" clId="{1E62B357-3A20-4BEC-A146-E5498F3017E7}" dt="2023-12-22T16:34:53.036" v="1450" actId="947"/>
          <ac:spMkLst>
            <pc:docMk/>
            <pc:sldMk cId="1771256862" sldId="834"/>
            <ac:spMk id="10" creationId="{8ED91168-6394-FABA-3190-5CAECE290010}"/>
          </ac:spMkLst>
        </pc:spChg>
        <pc:picChg chg="add del mod">
          <ac:chgData name="Ulrich Gnewuch" userId="e8a70c61da9d9d21" providerId="LiveId" clId="{1E62B357-3A20-4BEC-A146-E5498F3017E7}" dt="2023-12-22T16:38:51.018" v="1488" actId="478"/>
          <ac:picMkLst>
            <pc:docMk/>
            <pc:sldMk cId="1771256862" sldId="834"/>
            <ac:picMk id="11" creationId="{C90C804C-09BC-A686-C412-0B05A5F6AE2C}"/>
          </ac:picMkLst>
        </pc:picChg>
        <pc:picChg chg="add del mod">
          <ac:chgData name="Ulrich Gnewuch" userId="e8a70c61da9d9d21" providerId="LiveId" clId="{1E62B357-3A20-4BEC-A146-E5498F3017E7}" dt="2023-12-22T16:38:40.474" v="1485" actId="478"/>
          <ac:picMkLst>
            <pc:docMk/>
            <pc:sldMk cId="1771256862" sldId="834"/>
            <ac:picMk id="12" creationId="{BED17987-CFB0-2C94-EC9D-FE7536ADDFD5}"/>
          </ac:picMkLst>
        </pc:picChg>
        <pc:picChg chg="add del mod">
          <ac:chgData name="Ulrich Gnewuch" userId="e8a70c61da9d9d21" providerId="LiveId" clId="{1E62B357-3A20-4BEC-A146-E5498F3017E7}" dt="2023-12-22T16:38:39.158" v="1484" actId="478"/>
          <ac:picMkLst>
            <pc:docMk/>
            <pc:sldMk cId="1771256862" sldId="834"/>
            <ac:picMk id="13" creationId="{124757C8-E3BA-560A-4424-AF15BB013A79}"/>
          </ac:picMkLst>
        </pc:picChg>
        <pc:picChg chg="add del mod">
          <ac:chgData name="Ulrich Gnewuch" userId="e8a70c61da9d9d21" providerId="LiveId" clId="{1E62B357-3A20-4BEC-A146-E5498F3017E7}" dt="2023-12-22T16:39:24.044" v="1496" actId="21"/>
          <ac:picMkLst>
            <pc:docMk/>
            <pc:sldMk cId="1771256862" sldId="834"/>
            <ac:picMk id="14" creationId="{08F0F051-E166-22A6-55CD-1655F659F48B}"/>
          </ac:picMkLst>
        </pc:picChg>
        <pc:picChg chg="add del mod modCrop">
          <ac:chgData name="Ulrich Gnewuch" userId="e8a70c61da9d9d21" providerId="LiveId" clId="{1E62B357-3A20-4BEC-A146-E5498F3017E7}" dt="2023-12-22T16:37:29.387" v="1475" actId="478"/>
          <ac:picMkLst>
            <pc:docMk/>
            <pc:sldMk cId="1771256862" sldId="834"/>
            <ac:picMk id="16" creationId="{B5D4577A-3F3F-C9E7-0618-6C4331620081}"/>
          </ac:picMkLst>
        </pc:picChg>
        <pc:picChg chg="add del mod">
          <ac:chgData name="Ulrich Gnewuch" userId="e8a70c61da9d9d21" providerId="LiveId" clId="{1E62B357-3A20-4BEC-A146-E5498F3017E7}" dt="2023-12-22T16:38:48.037" v="1487" actId="21"/>
          <ac:picMkLst>
            <pc:docMk/>
            <pc:sldMk cId="1771256862" sldId="834"/>
            <ac:picMk id="18" creationId="{3EF1B694-E3F6-C017-72BC-83FF6E7FDE49}"/>
          </ac:picMkLst>
        </pc:picChg>
        <pc:picChg chg="add mod">
          <ac:chgData name="Ulrich Gnewuch" userId="e8a70c61da9d9d21" providerId="LiveId" clId="{1E62B357-3A20-4BEC-A146-E5498F3017E7}" dt="2023-12-22T16:39:18.394" v="1494" actId="207"/>
          <ac:picMkLst>
            <pc:docMk/>
            <pc:sldMk cId="1771256862" sldId="834"/>
            <ac:picMk id="20" creationId="{496DBED0-D12C-9310-8C58-81AE7CFCE82E}"/>
          </ac:picMkLst>
        </pc:picChg>
        <pc:picChg chg="add mod">
          <ac:chgData name="Ulrich Gnewuch" userId="e8a70c61da9d9d21" providerId="LiveId" clId="{1E62B357-3A20-4BEC-A146-E5498F3017E7}" dt="2023-12-22T16:39:16.711" v="1493" actId="207"/>
          <ac:picMkLst>
            <pc:docMk/>
            <pc:sldMk cId="1771256862" sldId="834"/>
            <ac:picMk id="22" creationId="{B710886E-6C37-2D9C-750C-32B945E1A6AB}"/>
          </ac:picMkLst>
        </pc:picChg>
        <pc:picChg chg="add mod">
          <ac:chgData name="Ulrich Gnewuch" userId="e8a70c61da9d9d21" providerId="LiveId" clId="{1E62B357-3A20-4BEC-A146-E5498F3017E7}" dt="2023-12-22T16:39:20.125" v="1495" actId="207"/>
          <ac:picMkLst>
            <pc:docMk/>
            <pc:sldMk cId="1771256862" sldId="834"/>
            <ac:picMk id="23" creationId="{CB268AEE-E332-A80B-0619-1A82D7307656}"/>
          </ac:picMkLst>
        </pc:picChg>
      </pc:sldChg>
      <pc:sldChg chg="new del">
        <pc:chgData name="Ulrich Gnewuch" userId="e8a70c61da9d9d21" providerId="LiveId" clId="{1E62B357-3A20-4BEC-A146-E5498F3017E7}" dt="2023-12-22T16:31:04.856" v="1266" actId="47"/>
        <pc:sldMkLst>
          <pc:docMk/>
          <pc:sldMk cId="1079645379" sldId="835"/>
        </pc:sldMkLst>
      </pc:sldChg>
      <pc:sldChg chg="addSp modSp new mod">
        <pc:chgData name="Ulrich Gnewuch" userId="e8a70c61da9d9d21" providerId="LiveId" clId="{1E62B357-3A20-4BEC-A146-E5498F3017E7}" dt="2023-12-22T17:10:29.747" v="2212" actId="20577"/>
        <pc:sldMkLst>
          <pc:docMk/>
          <pc:sldMk cId="174408725" sldId="836"/>
        </pc:sldMkLst>
        <pc:spChg chg="mod">
          <ac:chgData name="Ulrich Gnewuch" userId="e8a70c61da9d9d21" providerId="LiveId" clId="{1E62B357-3A20-4BEC-A146-E5498F3017E7}" dt="2023-12-22T16:30:17.371" v="1256" actId="20577"/>
          <ac:spMkLst>
            <pc:docMk/>
            <pc:sldMk cId="174408725" sldId="836"/>
            <ac:spMk id="6" creationId="{DFF22FD2-1911-DD58-A560-87231E3E8BED}"/>
          </ac:spMkLst>
        </pc:spChg>
        <pc:spChg chg="add mod">
          <ac:chgData name="Ulrich Gnewuch" userId="e8a70c61da9d9d21" providerId="LiveId" clId="{1E62B357-3A20-4BEC-A146-E5498F3017E7}" dt="2023-12-22T17:10:29.747" v="2212" actId="20577"/>
          <ac:spMkLst>
            <pc:docMk/>
            <pc:sldMk cId="174408725" sldId="836"/>
            <ac:spMk id="8" creationId="{7B49F6AE-0675-6C51-A8A7-59D59212FDCB}"/>
          </ac:spMkLst>
        </pc:spChg>
        <pc:picChg chg="add mod">
          <ac:chgData name="Ulrich Gnewuch" userId="e8a70c61da9d9d21" providerId="LiveId" clId="{1E62B357-3A20-4BEC-A146-E5498F3017E7}" dt="2023-12-22T16:39:26.211" v="1498" actId="1076"/>
          <ac:picMkLst>
            <pc:docMk/>
            <pc:sldMk cId="174408725" sldId="836"/>
            <ac:picMk id="7" creationId="{D645F816-FD3E-9C4B-2EB1-E651CF18CB2A}"/>
          </ac:picMkLst>
        </pc:picChg>
      </pc:sldChg>
      <pc:sldChg chg="addSp modSp add mod">
        <pc:chgData name="Ulrich Gnewuch" userId="e8a70c61da9d9d21" providerId="LiveId" clId="{1E62B357-3A20-4BEC-A146-E5498F3017E7}" dt="2023-12-22T17:10:31.994" v="2213"/>
        <pc:sldMkLst>
          <pc:docMk/>
          <pc:sldMk cId="554372082" sldId="837"/>
        </pc:sldMkLst>
        <pc:spChg chg="mod">
          <ac:chgData name="Ulrich Gnewuch" userId="e8a70c61da9d9d21" providerId="LiveId" clId="{1E62B357-3A20-4BEC-A146-E5498F3017E7}" dt="2023-12-22T16:30:26.701" v="1260"/>
          <ac:spMkLst>
            <pc:docMk/>
            <pc:sldMk cId="554372082" sldId="837"/>
            <ac:spMk id="6" creationId="{DFF22FD2-1911-DD58-A560-87231E3E8BED}"/>
          </ac:spMkLst>
        </pc:spChg>
        <pc:spChg chg="add mod">
          <ac:chgData name="Ulrich Gnewuch" userId="e8a70c61da9d9d21" providerId="LiveId" clId="{1E62B357-3A20-4BEC-A146-E5498F3017E7}" dt="2023-12-22T17:10:31.994" v="2213"/>
          <ac:spMkLst>
            <pc:docMk/>
            <pc:sldMk cId="554372082" sldId="837"/>
            <ac:spMk id="8" creationId="{FB8A7094-9CF5-E505-0BB4-DB1392814DC6}"/>
          </ac:spMkLst>
        </pc:spChg>
        <pc:picChg chg="add mod">
          <ac:chgData name="Ulrich Gnewuch" userId="e8a70c61da9d9d21" providerId="LiveId" clId="{1E62B357-3A20-4BEC-A146-E5498F3017E7}" dt="2023-12-22T16:39:28.930" v="1499"/>
          <ac:picMkLst>
            <pc:docMk/>
            <pc:sldMk cId="554372082" sldId="837"/>
            <ac:picMk id="7" creationId="{AE44472E-4B09-A643-57C5-DEB32C0325C8}"/>
          </ac:picMkLst>
        </pc:picChg>
      </pc:sldChg>
      <pc:sldChg chg="addSp modSp add mod">
        <pc:chgData name="Ulrich Gnewuch" userId="e8a70c61da9d9d21" providerId="LiveId" clId="{1E62B357-3A20-4BEC-A146-E5498F3017E7}" dt="2023-12-22T17:10:33.003" v="2214"/>
        <pc:sldMkLst>
          <pc:docMk/>
          <pc:sldMk cId="3318446234" sldId="838"/>
        </pc:sldMkLst>
        <pc:spChg chg="mod">
          <ac:chgData name="Ulrich Gnewuch" userId="e8a70c61da9d9d21" providerId="LiveId" clId="{1E62B357-3A20-4BEC-A146-E5498F3017E7}" dt="2023-12-22T16:30:34.753" v="1265"/>
          <ac:spMkLst>
            <pc:docMk/>
            <pc:sldMk cId="3318446234" sldId="838"/>
            <ac:spMk id="6" creationId="{DFF22FD2-1911-DD58-A560-87231E3E8BED}"/>
          </ac:spMkLst>
        </pc:spChg>
        <pc:spChg chg="add mod">
          <ac:chgData name="Ulrich Gnewuch" userId="e8a70c61da9d9d21" providerId="LiveId" clId="{1E62B357-3A20-4BEC-A146-E5498F3017E7}" dt="2023-12-22T17:10:33.003" v="2214"/>
          <ac:spMkLst>
            <pc:docMk/>
            <pc:sldMk cId="3318446234" sldId="838"/>
            <ac:spMk id="8" creationId="{B1187AAC-A70C-E248-9B0C-45D6B93A323B}"/>
          </ac:spMkLst>
        </pc:spChg>
        <pc:picChg chg="add mod">
          <ac:chgData name="Ulrich Gnewuch" userId="e8a70c61da9d9d21" providerId="LiveId" clId="{1E62B357-3A20-4BEC-A146-E5498F3017E7}" dt="2023-12-22T16:39:29.918" v="1500"/>
          <ac:picMkLst>
            <pc:docMk/>
            <pc:sldMk cId="3318446234" sldId="838"/>
            <ac:picMk id="7" creationId="{9F426F1E-3AC1-93EE-7504-1B3406BFD342}"/>
          </ac:picMkLst>
        </pc:picChg>
      </pc:sldChg>
      <pc:sldChg chg="addSp delSp modSp new mod">
        <pc:chgData name="Ulrich Gnewuch" userId="e8a70c61da9d9d21" providerId="LiveId" clId="{1E62B357-3A20-4BEC-A146-E5498F3017E7}" dt="2023-12-22T17:10:05.531" v="2202" actId="20577"/>
        <pc:sldMkLst>
          <pc:docMk/>
          <pc:sldMk cId="1374853296" sldId="839"/>
        </pc:sldMkLst>
        <pc:spChg chg="del mod">
          <ac:chgData name="Ulrich Gnewuch" userId="e8a70c61da9d9d21" providerId="LiveId" clId="{1E62B357-3A20-4BEC-A146-E5498F3017E7}" dt="2023-12-22T16:31:55.221" v="1273" actId="478"/>
          <ac:spMkLst>
            <pc:docMk/>
            <pc:sldMk cId="1374853296" sldId="839"/>
            <ac:spMk id="2" creationId="{96425376-D082-B74B-38C4-3727F6AFD6F4}"/>
          </ac:spMkLst>
        </pc:spChg>
        <pc:spChg chg="mod">
          <ac:chgData name="Ulrich Gnewuch" userId="e8a70c61da9d9d21" providerId="LiveId" clId="{1E62B357-3A20-4BEC-A146-E5498F3017E7}" dt="2023-12-22T16:31:45.259" v="1270"/>
          <ac:spMkLst>
            <pc:docMk/>
            <pc:sldMk cId="1374853296" sldId="839"/>
            <ac:spMk id="6" creationId="{0A050927-757D-E39B-15D7-778B6557940C}"/>
          </ac:spMkLst>
        </pc:spChg>
        <pc:spChg chg="add del mod">
          <ac:chgData name="Ulrich Gnewuch" userId="e8a70c61da9d9d21" providerId="LiveId" clId="{1E62B357-3A20-4BEC-A146-E5498F3017E7}" dt="2023-12-22T16:31:57.092" v="1275" actId="478"/>
          <ac:spMkLst>
            <pc:docMk/>
            <pc:sldMk cId="1374853296" sldId="839"/>
            <ac:spMk id="8" creationId="{13ED6043-EA89-0576-4030-A4ED9A480F47}"/>
          </ac:spMkLst>
        </pc:spChg>
        <pc:spChg chg="add mod">
          <ac:chgData name="Ulrich Gnewuch" userId="e8a70c61da9d9d21" providerId="LiveId" clId="{1E62B357-3A20-4BEC-A146-E5498F3017E7}" dt="2023-12-22T17:10:05.531" v="2202" actId="20577"/>
          <ac:spMkLst>
            <pc:docMk/>
            <pc:sldMk cId="1374853296" sldId="839"/>
            <ac:spMk id="9" creationId="{75E2D121-184F-16E3-D6DC-3A059F2F986C}"/>
          </ac:spMkLst>
        </pc:spChg>
        <pc:picChg chg="add mod">
          <ac:chgData name="Ulrich Gnewuch" userId="e8a70c61da9d9d21" providerId="LiveId" clId="{1E62B357-3A20-4BEC-A146-E5498F3017E7}" dt="2023-12-22T16:31:55.758" v="1274"/>
          <ac:picMkLst>
            <pc:docMk/>
            <pc:sldMk cId="1374853296" sldId="839"/>
            <ac:picMk id="10" creationId="{4D049891-872A-FF20-0C2D-C581AC494BCE}"/>
          </ac:picMkLst>
        </pc:picChg>
      </pc:sldChg>
      <pc:sldChg chg="addSp delSp modSp new mod">
        <pc:chgData name="Ulrich Gnewuch" userId="e8a70c61da9d9d21" providerId="LiveId" clId="{1E62B357-3A20-4BEC-A146-E5498F3017E7}" dt="2023-12-22T16:32:11.247" v="1279"/>
        <pc:sldMkLst>
          <pc:docMk/>
          <pc:sldMk cId="2200459162" sldId="840"/>
        </pc:sldMkLst>
        <pc:spChg chg="del">
          <ac:chgData name="Ulrich Gnewuch" userId="e8a70c61da9d9d21" providerId="LiveId" clId="{1E62B357-3A20-4BEC-A146-E5498F3017E7}" dt="2023-12-22T16:32:04.791" v="1278" actId="478"/>
          <ac:spMkLst>
            <pc:docMk/>
            <pc:sldMk cId="2200459162" sldId="840"/>
            <ac:spMk id="2" creationId="{24F7E35B-5795-A906-E106-0162AB66CBBD}"/>
          </ac:spMkLst>
        </pc:spChg>
        <pc:spChg chg="add mod">
          <ac:chgData name="Ulrich Gnewuch" userId="e8a70c61da9d9d21" providerId="LiveId" clId="{1E62B357-3A20-4BEC-A146-E5498F3017E7}" dt="2023-12-22T16:32:11.247" v="1279"/>
          <ac:spMkLst>
            <pc:docMk/>
            <pc:sldMk cId="2200459162" sldId="840"/>
            <ac:spMk id="7" creationId="{62E4FA78-4F06-0A20-1654-0D3BDEE30EEC}"/>
          </ac:spMkLst>
        </pc:spChg>
        <pc:spChg chg="add mod">
          <ac:chgData name="Ulrich Gnewuch" userId="e8a70c61da9d9d21" providerId="LiveId" clId="{1E62B357-3A20-4BEC-A146-E5498F3017E7}" dt="2023-12-22T16:32:11.247" v="1279"/>
          <ac:spMkLst>
            <pc:docMk/>
            <pc:sldMk cId="2200459162" sldId="840"/>
            <ac:spMk id="10" creationId="{0B2958B3-6554-AC01-FCD3-846BD92C52CB}"/>
          </ac:spMkLst>
        </pc:spChg>
        <pc:picChg chg="add mod">
          <ac:chgData name="Ulrich Gnewuch" userId="e8a70c61da9d9d21" providerId="LiveId" clId="{1E62B357-3A20-4BEC-A146-E5498F3017E7}" dt="2023-12-22T16:32:11.247" v="1279"/>
          <ac:picMkLst>
            <pc:docMk/>
            <pc:sldMk cId="2200459162" sldId="840"/>
            <ac:picMk id="8" creationId="{A8EB87D4-24BD-C1E5-5A77-44EC18E9D939}"/>
          </ac:picMkLst>
        </pc:picChg>
        <pc:picChg chg="add mod">
          <ac:chgData name="Ulrich Gnewuch" userId="e8a70c61da9d9d21" providerId="LiveId" clId="{1E62B357-3A20-4BEC-A146-E5498F3017E7}" dt="2023-12-22T16:32:11.247" v="1279"/>
          <ac:picMkLst>
            <pc:docMk/>
            <pc:sldMk cId="2200459162" sldId="840"/>
            <ac:picMk id="9" creationId="{8A300234-EACD-5441-E04B-637DED3F8003}"/>
          </ac:picMkLst>
        </pc:picChg>
      </pc:sldChg>
      <pc:sldChg chg="modSp new mod">
        <pc:chgData name="Ulrich Gnewuch" userId="e8a70c61da9d9d21" providerId="LiveId" clId="{1E62B357-3A20-4BEC-A146-E5498F3017E7}" dt="2023-12-22T17:10:52.367" v="2217" actId="6549"/>
        <pc:sldMkLst>
          <pc:docMk/>
          <pc:sldMk cId="3188701169" sldId="841"/>
        </pc:sldMkLst>
        <pc:spChg chg="mod">
          <ac:chgData name="Ulrich Gnewuch" userId="e8a70c61da9d9d21" providerId="LiveId" clId="{1E62B357-3A20-4BEC-A146-E5498F3017E7}" dt="2023-12-22T17:10:52.367" v="2217" actId="6549"/>
          <ac:spMkLst>
            <pc:docMk/>
            <pc:sldMk cId="3188701169" sldId="841"/>
            <ac:spMk id="2" creationId="{5D2A8DB8-04A3-EA11-1F7D-AC7482BCECAF}"/>
          </ac:spMkLst>
        </pc:spChg>
        <pc:spChg chg="mod">
          <ac:chgData name="Ulrich Gnewuch" userId="e8a70c61da9d9d21" providerId="LiveId" clId="{1E62B357-3A20-4BEC-A146-E5498F3017E7}" dt="2023-12-22T16:32:20.886" v="1282"/>
          <ac:spMkLst>
            <pc:docMk/>
            <pc:sldMk cId="3188701169" sldId="841"/>
            <ac:spMk id="6" creationId="{06609AB4-3FF4-2A69-0B6F-FF7073AF306E}"/>
          </ac:spMkLst>
        </pc:spChg>
      </pc:sldChg>
      <pc:sldChg chg="addSp delSp modSp new mod">
        <pc:chgData name="Ulrich Gnewuch" userId="e8a70c61da9d9d21" providerId="LiveId" clId="{1E62B357-3A20-4BEC-A146-E5498F3017E7}" dt="2023-12-22T17:13:48.931" v="2290"/>
        <pc:sldMkLst>
          <pc:docMk/>
          <pc:sldMk cId="3587377623" sldId="842"/>
        </pc:sldMkLst>
        <pc:spChg chg="del">
          <ac:chgData name="Ulrich Gnewuch" userId="e8a70c61da9d9d21" providerId="LiveId" clId="{1E62B357-3A20-4BEC-A146-E5498F3017E7}" dt="2023-12-22T17:13:45.443" v="2289" actId="478"/>
          <ac:spMkLst>
            <pc:docMk/>
            <pc:sldMk cId="3587377623" sldId="842"/>
            <ac:spMk id="2" creationId="{568E43CB-C3EF-6984-2084-B554FC7ECE95}"/>
          </ac:spMkLst>
        </pc:spChg>
        <pc:spChg chg="mod">
          <ac:chgData name="Ulrich Gnewuch" userId="e8a70c61da9d9d21" providerId="LiveId" clId="{1E62B357-3A20-4BEC-A146-E5498F3017E7}" dt="2023-12-22T17:13:48.931" v="2290"/>
          <ac:spMkLst>
            <pc:docMk/>
            <pc:sldMk cId="3587377623" sldId="842"/>
            <ac:spMk id="6" creationId="{2E9A8932-F96E-8F24-19C5-A5F68A6A8EB5}"/>
          </ac:spMkLst>
        </pc:spChg>
        <pc:spChg chg="add mod">
          <ac:chgData name="Ulrich Gnewuch" userId="e8a70c61da9d9d21" providerId="LiveId" clId="{1E62B357-3A20-4BEC-A146-E5498F3017E7}" dt="2023-12-22T17:13:43.960" v="2288"/>
          <ac:spMkLst>
            <pc:docMk/>
            <pc:sldMk cId="3587377623" sldId="842"/>
            <ac:spMk id="7" creationId="{4CF24590-2A04-BC65-523C-25665A0CE0EA}"/>
          </ac:spMkLst>
        </pc:spChg>
        <pc:spChg chg="add mod">
          <ac:chgData name="Ulrich Gnewuch" userId="e8a70c61da9d9d21" providerId="LiveId" clId="{1E62B357-3A20-4BEC-A146-E5498F3017E7}" dt="2023-12-22T17:13:43.960" v="2288"/>
          <ac:spMkLst>
            <pc:docMk/>
            <pc:sldMk cId="3587377623" sldId="842"/>
            <ac:spMk id="8" creationId="{5F79102A-1E8F-7B2A-7A38-DB244379CCEF}"/>
          </ac:spMkLst>
        </pc:spChg>
        <pc:spChg chg="add mod">
          <ac:chgData name="Ulrich Gnewuch" userId="e8a70c61da9d9d21" providerId="LiveId" clId="{1E62B357-3A20-4BEC-A146-E5498F3017E7}" dt="2023-12-22T17:13:43.960" v="2288"/>
          <ac:spMkLst>
            <pc:docMk/>
            <pc:sldMk cId="3587377623" sldId="842"/>
            <ac:spMk id="9" creationId="{B8AA8C1C-E837-95D7-3663-B592FAAFF85C}"/>
          </ac:spMkLst>
        </pc:spChg>
        <pc:spChg chg="add mod">
          <ac:chgData name="Ulrich Gnewuch" userId="e8a70c61da9d9d21" providerId="LiveId" clId="{1E62B357-3A20-4BEC-A146-E5498F3017E7}" dt="2023-12-22T17:13:43.960" v="2288"/>
          <ac:spMkLst>
            <pc:docMk/>
            <pc:sldMk cId="3587377623" sldId="842"/>
            <ac:spMk id="10" creationId="{149ED26D-CD51-5276-84C2-959511C978C0}"/>
          </ac:spMkLst>
        </pc:spChg>
        <pc:spChg chg="add mod">
          <ac:chgData name="Ulrich Gnewuch" userId="e8a70c61da9d9d21" providerId="LiveId" clId="{1E62B357-3A20-4BEC-A146-E5498F3017E7}" dt="2023-12-22T17:13:43.960" v="2288"/>
          <ac:spMkLst>
            <pc:docMk/>
            <pc:sldMk cId="3587377623" sldId="842"/>
            <ac:spMk id="11" creationId="{D86677EA-8EB5-F789-1C4F-BDF177B04D00}"/>
          </ac:spMkLst>
        </pc:spChg>
        <pc:spChg chg="mod">
          <ac:chgData name="Ulrich Gnewuch" userId="e8a70c61da9d9d21" providerId="LiveId" clId="{1E62B357-3A20-4BEC-A146-E5498F3017E7}" dt="2023-12-22T17:13:43.960" v="2288"/>
          <ac:spMkLst>
            <pc:docMk/>
            <pc:sldMk cId="3587377623" sldId="842"/>
            <ac:spMk id="13" creationId="{919A5DCD-C72C-9C78-B4E6-CE9E71EDCC75}"/>
          </ac:spMkLst>
        </pc:spChg>
        <pc:spChg chg="mod">
          <ac:chgData name="Ulrich Gnewuch" userId="e8a70c61da9d9d21" providerId="LiveId" clId="{1E62B357-3A20-4BEC-A146-E5498F3017E7}" dt="2023-12-22T17:13:43.960" v="2288"/>
          <ac:spMkLst>
            <pc:docMk/>
            <pc:sldMk cId="3587377623" sldId="842"/>
            <ac:spMk id="14" creationId="{4318F552-EC22-7A1A-DCF5-A4C7F2A10CC5}"/>
          </ac:spMkLst>
        </pc:spChg>
        <pc:spChg chg="mod">
          <ac:chgData name="Ulrich Gnewuch" userId="e8a70c61da9d9d21" providerId="LiveId" clId="{1E62B357-3A20-4BEC-A146-E5498F3017E7}" dt="2023-12-22T17:13:43.960" v="2288"/>
          <ac:spMkLst>
            <pc:docMk/>
            <pc:sldMk cId="3587377623" sldId="842"/>
            <ac:spMk id="15" creationId="{E47FDD54-999E-6024-CC64-61C162C5ADB9}"/>
          </ac:spMkLst>
        </pc:spChg>
        <pc:spChg chg="mod">
          <ac:chgData name="Ulrich Gnewuch" userId="e8a70c61da9d9d21" providerId="LiveId" clId="{1E62B357-3A20-4BEC-A146-E5498F3017E7}" dt="2023-12-22T17:13:43.960" v="2288"/>
          <ac:spMkLst>
            <pc:docMk/>
            <pc:sldMk cId="3587377623" sldId="842"/>
            <ac:spMk id="16" creationId="{2FF75A32-EA24-1E84-DEBA-BD5A6D230C13}"/>
          </ac:spMkLst>
        </pc:spChg>
        <pc:spChg chg="mod">
          <ac:chgData name="Ulrich Gnewuch" userId="e8a70c61da9d9d21" providerId="LiveId" clId="{1E62B357-3A20-4BEC-A146-E5498F3017E7}" dt="2023-12-22T17:13:43.960" v="2288"/>
          <ac:spMkLst>
            <pc:docMk/>
            <pc:sldMk cId="3587377623" sldId="842"/>
            <ac:spMk id="17" creationId="{D8387AB3-5675-5A75-7690-C3744B1550C7}"/>
          </ac:spMkLst>
        </pc:spChg>
        <pc:spChg chg="add mod">
          <ac:chgData name="Ulrich Gnewuch" userId="e8a70c61da9d9d21" providerId="LiveId" clId="{1E62B357-3A20-4BEC-A146-E5498F3017E7}" dt="2023-12-22T17:13:43.960" v="2288"/>
          <ac:spMkLst>
            <pc:docMk/>
            <pc:sldMk cId="3587377623" sldId="842"/>
            <ac:spMk id="18" creationId="{E838648C-33A6-A39D-AE2E-9825C0330116}"/>
          </ac:spMkLst>
        </pc:spChg>
        <pc:spChg chg="add mod">
          <ac:chgData name="Ulrich Gnewuch" userId="e8a70c61da9d9d21" providerId="LiveId" clId="{1E62B357-3A20-4BEC-A146-E5498F3017E7}" dt="2023-12-22T17:13:43.960" v="2288"/>
          <ac:spMkLst>
            <pc:docMk/>
            <pc:sldMk cId="3587377623" sldId="842"/>
            <ac:spMk id="19" creationId="{B2CD85F5-F68D-52BD-C86F-5416658AB84C}"/>
          </ac:spMkLst>
        </pc:spChg>
        <pc:grpChg chg="add mod">
          <ac:chgData name="Ulrich Gnewuch" userId="e8a70c61da9d9d21" providerId="LiveId" clId="{1E62B357-3A20-4BEC-A146-E5498F3017E7}" dt="2023-12-22T17:13:43.960" v="2288"/>
          <ac:grpSpMkLst>
            <pc:docMk/>
            <pc:sldMk cId="3587377623" sldId="842"/>
            <ac:grpSpMk id="12" creationId="{961E0899-71C4-7221-D183-B8984E5095B2}"/>
          </ac:grpSpMkLst>
        </pc:grpChg>
      </pc:sldChg>
      <pc:sldChg chg="addSp delSp modSp new mod">
        <pc:chgData name="Ulrich Gnewuch" userId="e8a70c61da9d9d21" providerId="LiveId" clId="{1E62B357-3A20-4BEC-A146-E5498F3017E7}" dt="2023-12-22T17:14:07.633" v="2303" actId="20577"/>
        <pc:sldMkLst>
          <pc:docMk/>
          <pc:sldMk cId="600433740" sldId="843"/>
        </pc:sldMkLst>
        <pc:spChg chg="del">
          <ac:chgData name="Ulrich Gnewuch" userId="e8a70c61da9d9d21" providerId="LiveId" clId="{1E62B357-3A20-4BEC-A146-E5498F3017E7}" dt="2023-12-22T17:13:58.418" v="2294" actId="478"/>
          <ac:spMkLst>
            <pc:docMk/>
            <pc:sldMk cId="600433740" sldId="843"/>
            <ac:spMk id="2" creationId="{B78B05B4-FEA8-577F-9478-8C4589E62A65}"/>
          </ac:spMkLst>
        </pc:spChg>
        <pc:spChg chg="mod">
          <ac:chgData name="Ulrich Gnewuch" userId="e8a70c61da9d9d21" providerId="LiveId" clId="{1E62B357-3A20-4BEC-A146-E5498F3017E7}" dt="2023-12-22T17:14:02.654" v="2296"/>
          <ac:spMkLst>
            <pc:docMk/>
            <pc:sldMk cId="600433740" sldId="843"/>
            <ac:spMk id="6" creationId="{06919468-0D3B-EE98-9BC3-E9EBF241EDC8}"/>
          </ac:spMkLst>
        </pc:spChg>
        <pc:spChg chg="mod">
          <ac:chgData name="Ulrich Gnewuch" userId="e8a70c61da9d9d21" providerId="LiveId" clId="{1E62B357-3A20-4BEC-A146-E5498F3017E7}" dt="2023-12-22T17:13:58.627" v="2295"/>
          <ac:spMkLst>
            <pc:docMk/>
            <pc:sldMk cId="600433740" sldId="843"/>
            <ac:spMk id="8" creationId="{77C17AD2-38AE-7630-338E-E3B8C439BA58}"/>
          </ac:spMkLst>
        </pc:spChg>
        <pc:spChg chg="mod">
          <ac:chgData name="Ulrich Gnewuch" userId="e8a70c61da9d9d21" providerId="LiveId" clId="{1E62B357-3A20-4BEC-A146-E5498F3017E7}" dt="2023-12-22T17:13:58.627" v="2295"/>
          <ac:spMkLst>
            <pc:docMk/>
            <pc:sldMk cId="600433740" sldId="843"/>
            <ac:spMk id="9" creationId="{68291438-37BF-679D-B170-964C33890BDE}"/>
          </ac:spMkLst>
        </pc:spChg>
        <pc:spChg chg="mod">
          <ac:chgData name="Ulrich Gnewuch" userId="e8a70c61da9d9d21" providerId="LiveId" clId="{1E62B357-3A20-4BEC-A146-E5498F3017E7}" dt="2023-12-22T17:13:58.627" v="2295"/>
          <ac:spMkLst>
            <pc:docMk/>
            <pc:sldMk cId="600433740" sldId="843"/>
            <ac:spMk id="10" creationId="{70A981D6-CD80-5BE6-6921-53CA273D4F22}"/>
          </ac:spMkLst>
        </pc:spChg>
        <pc:spChg chg="mod">
          <ac:chgData name="Ulrich Gnewuch" userId="e8a70c61da9d9d21" providerId="LiveId" clId="{1E62B357-3A20-4BEC-A146-E5498F3017E7}" dt="2023-12-22T17:13:58.627" v="2295"/>
          <ac:spMkLst>
            <pc:docMk/>
            <pc:sldMk cId="600433740" sldId="843"/>
            <ac:spMk id="11" creationId="{EADD8ED2-C80E-7F3E-5E0E-4281D78E8191}"/>
          </ac:spMkLst>
        </pc:spChg>
        <pc:spChg chg="mod">
          <ac:chgData name="Ulrich Gnewuch" userId="e8a70c61da9d9d21" providerId="LiveId" clId="{1E62B357-3A20-4BEC-A146-E5498F3017E7}" dt="2023-12-22T17:13:58.627" v="2295"/>
          <ac:spMkLst>
            <pc:docMk/>
            <pc:sldMk cId="600433740" sldId="843"/>
            <ac:spMk id="12" creationId="{5DF8AA45-683E-E0CC-DF34-7926AAB337C6}"/>
          </ac:spMkLst>
        </pc:spChg>
        <pc:spChg chg="mod">
          <ac:chgData name="Ulrich Gnewuch" userId="e8a70c61da9d9d21" providerId="LiveId" clId="{1E62B357-3A20-4BEC-A146-E5498F3017E7}" dt="2023-12-22T17:13:58.627" v="2295"/>
          <ac:spMkLst>
            <pc:docMk/>
            <pc:sldMk cId="600433740" sldId="843"/>
            <ac:spMk id="14" creationId="{C1207DD8-9592-5C41-CB62-C9499638B6A6}"/>
          </ac:spMkLst>
        </pc:spChg>
        <pc:spChg chg="mod">
          <ac:chgData name="Ulrich Gnewuch" userId="e8a70c61da9d9d21" providerId="LiveId" clId="{1E62B357-3A20-4BEC-A146-E5498F3017E7}" dt="2023-12-22T17:13:58.627" v="2295"/>
          <ac:spMkLst>
            <pc:docMk/>
            <pc:sldMk cId="600433740" sldId="843"/>
            <ac:spMk id="15" creationId="{CD778378-2BFD-1C2A-D4D3-0EC339BB60E9}"/>
          </ac:spMkLst>
        </pc:spChg>
        <pc:spChg chg="mod">
          <ac:chgData name="Ulrich Gnewuch" userId="e8a70c61da9d9d21" providerId="LiveId" clId="{1E62B357-3A20-4BEC-A146-E5498F3017E7}" dt="2023-12-22T17:13:58.627" v="2295"/>
          <ac:spMkLst>
            <pc:docMk/>
            <pc:sldMk cId="600433740" sldId="843"/>
            <ac:spMk id="16" creationId="{67CB045A-4E5C-925C-C411-BCC54C4762E7}"/>
          </ac:spMkLst>
        </pc:spChg>
        <pc:spChg chg="mod">
          <ac:chgData name="Ulrich Gnewuch" userId="e8a70c61da9d9d21" providerId="LiveId" clId="{1E62B357-3A20-4BEC-A146-E5498F3017E7}" dt="2023-12-22T17:13:58.627" v="2295"/>
          <ac:spMkLst>
            <pc:docMk/>
            <pc:sldMk cId="600433740" sldId="843"/>
            <ac:spMk id="17" creationId="{319D8B10-890B-7A7F-51F4-A37243292EE0}"/>
          </ac:spMkLst>
        </pc:spChg>
        <pc:spChg chg="mod">
          <ac:chgData name="Ulrich Gnewuch" userId="e8a70c61da9d9d21" providerId="LiveId" clId="{1E62B357-3A20-4BEC-A146-E5498F3017E7}" dt="2023-12-22T17:13:58.627" v="2295"/>
          <ac:spMkLst>
            <pc:docMk/>
            <pc:sldMk cId="600433740" sldId="843"/>
            <ac:spMk id="18" creationId="{DC9F6D70-2721-EF81-803E-DC84BBA18816}"/>
          </ac:spMkLst>
        </pc:spChg>
        <pc:spChg chg="mod">
          <ac:chgData name="Ulrich Gnewuch" userId="e8a70c61da9d9d21" providerId="LiveId" clId="{1E62B357-3A20-4BEC-A146-E5498F3017E7}" dt="2023-12-22T17:13:58.627" v="2295"/>
          <ac:spMkLst>
            <pc:docMk/>
            <pc:sldMk cId="600433740" sldId="843"/>
            <ac:spMk id="20" creationId="{E6AB4ACA-86B2-ED7F-6453-9CDDBBC141F0}"/>
          </ac:spMkLst>
        </pc:spChg>
        <pc:spChg chg="mod">
          <ac:chgData name="Ulrich Gnewuch" userId="e8a70c61da9d9d21" providerId="LiveId" clId="{1E62B357-3A20-4BEC-A146-E5498F3017E7}" dt="2023-12-22T17:13:58.627" v="2295"/>
          <ac:spMkLst>
            <pc:docMk/>
            <pc:sldMk cId="600433740" sldId="843"/>
            <ac:spMk id="21" creationId="{70E657A4-7459-5D90-73C1-773EEE0A6D30}"/>
          </ac:spMkLst>
        </pc:spChg>
        <pc:spChg chg="mod">
          <ac:chgData name="Ulrich Gnewuch" userId="e8a70c61da9d9d21" providerId="LiveId" clId="{1E62B357-3A20-4BEC-A146-E5498F3017E7}" dt="2023-12-22T17:13:58.627" v="2295"/>
          <ac:spMkLst>
            <pc:docMk/>
            <pc:sldMk cId="600433740" sldId="843"/>
            <ac:spMk id="22" creationId="{373260D8-D817-B186-DD28-60C1C742AAB4}"/>
          </ac:spMkLst>
        </pc:spChg>
        <pc:spChg chg="mod">
          <ac:chgData name="Ulrich Gnewuch" userId="e8a70c61da9d9d21" providerId="LiveId" clId="{1E62B357-3A20-4BEC-A146-E5498F3017E7}" dt="2023-12-22T17:13:58.627" v="2295"/>
          <ac:spMkLst>
            <pc:docMk/>
            <pc:sldMk cId="600433740" sldId="843"/>
            <ac:spMk id="23" creationId="{44526431-91E8-4255-AEDF-FC9CE6F6360C}"/>
          </ac:spMkLst>
        </pc:spChg>
        <pc:spChg chg="mod">
          <ac:chgData name="Ulrich Gnewuch" userId="e8a70c61da9d9d21" providerId="LiveId" clId="{1E62B357-3A20-4BEC-A146-E5498F3017E7}" dt="2023-12-22T17:13:58.627" v="2295"/>
          <ac:spMkLst>
            <pc:docMk/>
            <pc:sldMk cId="600433740" sldId="843"/>
            <ac:spMk id="24" creationId="{B6CF9814-B414-ED60-61F3-35575E0EB2AC}"/>
          </ac:spMkLst>
        </pc:spChg>
        <pc:spChg chg="mod">
          <ac:chgData name="Ulrich Gnewuch" userId="e8a70c61da9d9d21" providerId="LiveId" clId="{1E62B357-3A20-4BEC-A146-E5498F3017E7}" dt="2023-12-22T17:13:58.627" v="2295"/>
          <ac:spMkLst>
            <pc:docMk/>
            <pc:sldMk cId="600433740" sldId="843"/>
            <ac:spMk id="26" creationId="{72FF1422-5381-696F-A52A-2F180AA12967}"/>
          </ac:spMkLst>
        </pc:spChg>
        <pc:spChg chg="mod">
          <ac:chgData name="Ulrich Gnewuch" userId="e8a70c61da9d9d21" providerId="LiveId" clId="{1E62B357-3A20-4BEC-A146-E5498F3017E7}" dt="2023-12-22T17:13:58.627" v="2295"/>
          <ac:spMkLst>
            <pc:docMk/>
            <pc:sldMk cId="600433740" sldId="843"/>
            <ac:spMk id="27" creationId="{315F9CC0-324F-6D67-0A31-59800617EF24}"/>
          </ac:spMkLst>
        </pc:spChg>
        <pc:spChg chg="mod">
          <ac:chgData name="Ulrich Gnewuch" userId="e8a70c61da9d9d21" providerId="LiveId" clId="{1E62B357-3A20-4BEC-A146-E5498F3017E7}" dt="2023-12-22T17:13:58.627" v="2295"/>
          <ac:spMkLst>
            <pc:docMk/>
            <pc:sldMk cId="600433740" sldId="843"/>
            <ac:spMk id="28" creationId="{94769204-7A75-50B7-00E7-815672522AC2}"/>
          </ac:spMkLst>
        </pc:spChg>
        <pc:spChg chg="mod">
          <ac:chgData name="Ulrich Gnewuch" userId="e8a70c61da9d9d21" providerId="LiveId" clId="{1E62B357-3A20-4BEC-A146-E5498F3017E7}" dt="2023-12-22T17:13:58.627" v="2295"/>
          <ac:spMkLst>
            <pc:docMk/>
            <pc:sldMk cId="600433740" sldId="843"/>
            <ac:spMk id="29" creationId="{236C1675-0FF6-D28D-E88C-BE530390A0BF}"/>
          </ac:spMkLst>
        </pc:spChg>
        <pc:spChg chg="mod">
          <ac:chgData name="Ulrich Gnewuch" userId="e8a70c61da9d9d21" providerId="LiveId" clId="{1E62B357-3A20-4BEC-A146-E5498F3017E7}" dt="2023-12-22T17:13:58.627" v="2295"/>
          <ac:spMkLst>
            <pc:docMk/>
            <pc:sldMk cId="600433740" sldId="843"/>
            <ac:spMk id="30" creationId="{1AF2A39C-B11E-9119-BC16-D4981BC04FAA}"/>
          </ac:spMkLst>
        </pc:spChg>
        <pc:spChg chg="add mod">
          <ac:chgData name="Ulrich Gnewuch" userId="e8a70c61da9d9d21" providerId="LiveId" clId="{1E62B357-3A20-4BEC-A146-E5498F3017E7}" dt="2023-12-22T17:13:58.627" v="2295"/>
          <ac:spMkLst>
            <pc:docMk/>
            <pc:sldMk cId="600433740" sldId="843"/>
            <ac:spMk id="31" creationId="{32C24CFE-FAF1-9D16-AA81-4F3E70FB0464}"/>
          </ac:spMkLst>
        </pc:spChg>
        <pc:spChg chg="add mod">
          <ac:chgData name="Ulrich Gnewuch" userId="e8a70c61da9d9d21" providerId="LiveId" clId="{1E62B357-3A20-4BEC-A146-E5498F3017E7}" dt="2023-12-22T17:13:58.627" v="2295"/>
          <ac:spMkLst>
            <pc:docMk/>
            <pc:sldMk cId="600433740" sldId="843"/>
            <ac:spMk id="32" creationId="{1C0AE964-A735-441A-F6E0-E52D83F64FBA}"/>
          </ac:spMkLst>
        </pc:spChg>
        <pc:spChg chg="mod">
          <ac:chgData name="Ulrich Gnewuch" userId="e8a70c61da9d9d21" providerId="LiveId" clId="{1E62B357-3A20-4BEC-A146-E5498F3017E7}" dt="2023-12-22T17:13:58.627" v="2295"/>
          <ac:spMkLst>
            <pc:docMk/>
            <pc:sldMk cId="600433740" sldId="843"/>
            <ac:spMk id="36" creationId="{D260E7C5-7DCF-8312-94EE-3C655DAA7193}"/>
          </ac:spMkLst>
        </pc:spChg>
        <pc:spChg chg="mod">
          <ac:chgData name="Ulrich Gnewuch" userId="e8a70c61da9d9d21" providerId="LiveId" clId="{1E62B357-3A20-4BEC-A146-E5498F3017E7}" dt="2023-12-22T17:13:58.627" v="2295"/>
          <ac:spMkLst>
            <pc:docMk/>
            <pc:sldMk cId="600433740" sldId="843"/>
            <ac:spMk id="37" creationId="{A2C6D4E3-9A08-06F6-D98B-350F8D7FAC30}"/>
          </ac:spMkLst>
        </pc:spChg>
        <pc:spChg chg="mod">
          <ac:chgData name="Ulrich Gnewuch" userId="e8a70c61da9d9d21" providerId="LiveId" clId="{1E62B357-3A20-4BEC-A146-E5498F3017E7}" dt="2023-12-22T17:13:58.627" v="2295"/>
          <ac:spMkLst>
            <pc:docMk/>
            <pc:sldMk cId="600433740" sldId="843"/>
            <ac:spMk id="38" creationId="{CA36383E-368D-8574-CEA5-0252CFCF49BD}"/>
          </ac:spMkLst>
        </pc:spChg>
        <pc:spChg chg="mod">
          <ac:chgData name="Ulrich Gnewuch" userId="e8a70c61da9d9d21" providerId="LiveId" clId="{1E62B357-3A20-4BEC-A146-E5498F3017E7}" dt="2023-12-22T17:13:58.627" v="2295"/>
          <ac:spMkLst>
            <pc:docMk/>
            <pc:sldMk cId="600433740" sldId="843"/>
            <ac:spMk id="39" creationId="{7CCE768E-C0FE-828E-EF07-D9AE795BA799}"/>
          </ac:spMkLst>
        </pc:spChg>
        <pc:spChg chg="mod">
          <ac:chgData name="Ulrich Gnewuch" userId="e8a70c61da9d9d21" providerId="LiveId" clId="{1E62B357-3A20-4BEC-A146-E5498F3017E7}" dt="2023-12-22T17:13:58.627" v="2295"/>
          <ac:spMkLst>
            <pc:docMk/>
            <pc:sldMk cId="600433740" sldId="843"/>
            <ac:spMk id="40" creationId="{8BE4A2C5-B6ED-4783-2434-7BEAC9416C9F}"/>
          </ac:spMkLst>
        </pc:spChg>
        <pc:spChg chg="mod">
          <ac:chgData name="Ulrich Gnewuch" userId="e8a70c61da9d9d21" providerId="LiveId" clId="{1E62B357-3A20-4BEC-A146-E5498F3017E7}" dt="2023-12-22T17:13:58.627" v="2295"/>
          <ac:spMkLst>
            <pc:docMk/>
            <pc:sldMk cId="600433740" sldId="843"/>
            <ac:spMk id="41" creationId="{B776652D-B088-AAEC-57B8-9012D445A85A}"/>
          </ac:spMkLst>
        </pc:spChg>
        <pc:spChg chg="add mod">
          <ac:chgData name="Ulrich Gnewuch" userId="e8a70c61da9d9d21" providerId="LiveId" clId="{1E62B357-3A20-4BEC-A146-E5498F3017E7}" dt="2023-12-22T17:13:58.627" v="2295"/>
          <ac:spMkLst>
            <pc:docMk/>
            <pc:sldMk cId="600433740" sldId="843"/>
            <ac:spMk id="43" creationId="{33418EC3-8B0D-BAF1-231E-AB64FC8DEF1D}"/>
          </ac:spMkLst>
        </pc:spChg>
        <pc:spChg chg="add mod">
          <ac:chgData name="Ulrich Gnewuch" userId="e8a70c61da9d9d21" providerId="LiveId" clId="{1E62B357-3A20-4BEC-A146-E5498F3017E7}" dt="2023-12-22T17:14:07.633" v="2303" actId="20577"/>
          <ac:spMkLst>
            <pc:docMk/>
            <pc:sldMk cId="600433740" sldId="843"/>
            <ac:spMk id="44" creationId="{C2FD5E56-9358-4700-611E-F03A91C73308}"/>
          </ac:spMkLst>
        </pc:spChg>
        <pc:grpChg chg="add mod">
          <ac:chgData name="Ulrich Gnewuch" userId="e8a70c61da9d9d21" providerId="LiveId" clId="{1E62B357-3A20-4BEC-A146-E5498F3017E7}" dt="2023-12-22T17:13:58.627" v="2295"/>
          <ac:grpSpMkLst>
            <pc:docMk/>
            <pc:sldMk cId="600433740" sldId="843"/>
            <ac:grpSpMk id="7" creationId="{8B01D70A-E86E-82E0-C096-630A3D772EB9}"/>
          </ac:grpSpMkLst>
        </pc:grpChg>
        <pc:grpChg chg="add mod">
          <ac:chgData name="Ulrich Gnewuch" userId="e8a70c61da9d9d21" providerId="LiveId" clId="{1E62B357-3A20-4BEC-A146-E5498F3017E7}" dt="2023-12-22T17:13:58.627" v="2295"/>
          <ac:grpSpMkLst>
            <pc:docMk/>
            <pc:sldMk cId="600433740" sldId="843"/>
            <ac:grpSpMk id="13" creationId="{9542E372-125C-5DB4-91EA-BD37E28EDA7E}"/>
          </ac:grpSpMkLst>
        </pc:grpChg>
        <pc:grpChg chg="add mod">
          <ac:chgData name="Ulrich Gnewuch" userId="e8a70c61da9d9d21" providerId="LiveId" clId="{1E62B357-3A20-4BEC-A146-E5498F3017E7}" dt="2023-12-22T17:13:58.627" v="2295"/>
          <ac:grpSpMkLst>
            <pc:docMk/>
            <pc:sldMk cId="600433740" sldId="843"/>
            <ac:grpSpMk id="19" creationId="{BF874C54-34BF-1A14-7A8B-1A3E1529DF1D}"/>
          </ac:grpSpMkLst>
        </pc:grpChg>
        <pc:grpChg chg="add mod">
          <ac:chgData name="Ulrich Gnewuch" userId="e8a70c61da9d9d21" providerId="LiveId" clId="{1E62B357-3A20-4BEC-A146-E5498F3017E7}" dt="2023-12-22T17:13:58.627" v="2295"/>
          <ac:grpSpMkLst>
            <pc:docMk/>
            <pc:sldMk cId="600433740" sldId="843"/>
            <ac:grpSpMk id="25" creationId="{66FD454B-3E95-13C7-B765-72B3F46C5D48}"/>
          </ac:grpSpMkLst>
        </pc:grpChg>
        <pc:grpChg chg="add mod">
          <ac:chgData name="Ulrich Gnewuch" userId="e8a70c61da9d9d21" providerId="LiveId" clId="{1E62B357-3A20-4BEC-A146-E5498F3017E7}" dt="2023-12-22T17:13:58.627" v="2295"/>
          <ac:grpSpMkLst>
            <pc:docMk/>
            <pc:sldMk cId="600433740" sldId="843"/>
            <ac:grpSpMk id="35" creationId="{32A72C4D-0B8D-8B38-8A3D-5B39377759EC}"/>
          </ac:grpSpMkLst>
        </pc:grpChg>
        <pc:cxnChg chg="add mod">
          <ac:chgData name="Ulrich Gnewuch" userId="e8a70c61da9d9d21" providerId="LiveId" clId="{1E62B357-3A20-4BEC-A146-E5498F3017E7}" dt="2023-12-22T17:13:58.627" v="2295"/>
          <ac:cxnSpMkLst>
            <pc:docMk/>
            <pc:sldMk cId="600433740" sldId="843"/>
            <ac:cxnSpMk id="33" creationId="{86E40BB4-AFC4-D44B-3C3D-CE14D111832C}"/>
          </ac:cxnSpMkLst>
        </pc:cxnChg>
        <pc:cxnChg chg="add mod">
          <ac:chgData name="Ulrich Gnewuch" userId="e8a70c61da9d9d21" providerId="LiveId" clId="{1E62B357-3A20-4BEC-A146-E5498F3017E7}" dt="2023-12-22T17:13:58.627" v="2295"/>
          <ac:cxnSpMkLst>
            <pc:docMk/>
            <pc:sldMk cId="600433740" sldId="843"/>
            <ac:cxnSpMk id="34" creationId="{D3FDB1A0-6D39-3453-2C12-B74740264C0C}"/>
          </ac:cxnSpMkLst>
        </pc:cxnChg>
        <pc:cxnChg chg="add mod">
          <ac:chgData name="Ulrich Gnewuch" userId="e8a70c61da9d9d21" providerId="LiveId" clId="{1E62B357-3A20-4BEC-A146-E5498F3017E7}" dt="2023-12-22T17:13:58.627" v="2295"/>
          <ac:cxnSpMkLst>
            <pc:docMk/>
            <pc:sldMk cId="600433740" sldId="843"/>
            <ac:cxnSpMk id="42" creationId="{DABF26E3-E726-E333-3D1F-D6A846B406E4}"/>
          </ac:cxnSpMkLst>
        </pc:cxnChg>
      </pc:sldChg>
      <pc:sldChg chg="delSp modSp add del mod">
        <pc:chgData name="Ulrich Gnewuch" userId="e8a70c61da9d9d21" providerId="LiveId" clId="{1E62B357-3A20-4BEC-A146-E5498F3017E7}" dt="2023-12-22T16:26:33.661" v="1176" actId="47"/>
        <pc:sldMkLst>
          <pc:docMk/>
          <pc:sldMk cId="1926719627" sldId="1846"/>
        </pc:sldMkLst>
        <pc:spChg chg="mod">
          <ac:chgData name="Ulrich Gnewuch" userId="e8a70c61da9d9d21" providerId="LiveId" clId="{1E62B357-3A20-4BEC-A146-E5498F3017E7}" dt="2023-12-22T16:26:16.039" v="1166"/>
          <ac:spMkLst>
            <pc:docMk/>
            <pc:sldMk cId="1926719627" sldId="1846"/>
            <ac:spMk id="4" creationId="{3ED1C893-F526-4F0D-ACC5-33CBEF416C7E}"/>
          </ac:spMkLst>
        </pc:spChg>
        <pc:spChg chg="mod">
          <ac:chgData name="Ulrich Gnewuch" userId="e8a70c61da9d9d21" providerId="LiveId" clId="{1E62B357-3A20-4BEC-A146-E5498F3017E7}" dt="2023-12-22T16:26:16.286" v="1167" actId="27636"/>
          <ac:spMkLst>
            <pc:docMk/>
            <pc:sldMk cId="1926719627" sldId="1846"/>
            <ac:spMk id="5" creationId="{2D8AA467-2B05-4292-9D00-91F8D6881549}"/>
          </ac:spMkLst>
        </pc:spChg>
        <pc:picChg chg="del mod">
          <ac:chgData name="Ulrich Gnewuch" userId="e8a70c61da9d9d21" providerId="LiveId" clId="{1E62B357-3A20-4BEC-A146-E5498F3017E7}" dt="2023-12-22T16:26:24.994" v="1172" actId="478"/>
          <ac:picMkLst>
            <pc:docMk/>
            <pc:sldMk cId="1926719627" sldId="1846"/>
            <ac:picMk id="2" creationId="{24479049-93F9-65FC-1A09-05A69A47D6A9}"/>
          </ac:picMkLst>
        </pc:picChg>
        <pc:picChg chg="del">
          <ac:chgData name="Ulrich Gnewuch" userId="e8a70c61da9d9d21" providerId="LiveId" clId="{1E62B357-3A20-4BEC-A146-E5498F3017E7}" dt="2023-12-22T16:26:18.294" v="1168" actId="21"/>
          <ac:picMkLst>
            <pc:docMk/>
            <pc:sldMk cId="1926719627" sldId="1846"/>
            <ac:picMk id="10" creationId="{6CC6D857-BFAB-FBDC-820A-BCD5B0BB5A2D}"/>
          </ac:picMkLst>
        </pc:picChg>
      </pc:sldChg>
      <pc:sldMasterChg chg="delSldLayout modSldLayout">
        <pc:chgData name="Ulrich Gnewuch" userId="e8a70c61da9d9d21" providerId="LiveId" clId="{1E62B357-3A20-4BEC-A146-E5498F3017E7}" dt="2023-12-22T17:12:29.628" v="2252" actId="47"/>
        <pc:sldMasterMkLst>
          <pc:docMk/>
          <pc:sldMasterMk cId="419719284" sldId="2147483660"/>
        </pc:sldMasterMkLst>
        <pc:sldLayoutChg chg="modSp mod">
          <pc:chgData name="Ulrich Gnewuch" userId="e8a70c61da9d9d21" providerId="LiveId" clId="{1E62B357-3A20-4BEC-A146-E5498F3017E7}" dt="2023-12-22T15:04:47.330" v="29"/>
          <pc:sldLayoutMkLst>
            <pc:docMk/>
            <pc:sldMasterMk cId="419719284" sldId="2147483660"/>
            <pc:sldLayoutMk cId="2841318847" sldId="2147483662"/>
          </pc:sldLayoutMkLst>
          <pc:spChg chg="mod">
            <ac:chgData name="Ulrich Gnewuch" userId="e8a70c61da9d9d21" providerId="LiveId" clId="{1E62B357-3A20-4BEC-A146-E5498F3017E7}" dt="2023-12-22T15:04:47.330" v="29"/>
            <ac:spMkLst>
              <pc:docMk/>
              <pc:sldMasterMk cId="419719284" sldId="2147483660"/>
              <pc:sldLayoutMk cId="2841318847" sldId="2147483662"/>
              <ac:spMk id="4" creationId="{C90CC31F-88F8-44B9-9BEC-0E8A9C2DEC9A}"/>
            </ac:spMkLst>
          </pc:spChg>
          <pc:spChg chg="mod">
            <ac:chgData name="Ulrich Gnewuch" userId="e8a70c61da9d9d21" providerId="LiveId" clId="{1E62B357-3A20-4BEC-A146-E5498F3017E7}" dt="2023-12-22T15:04:45.082" v="27" actId="21"/>
            <ac:spMkLst>
              <pc:docMk/>
              <pc:sldMasterMk cId="419719284" sldId="2147483660"/>
              <pc:sldLayoutMk cId="2841318847" sldId="2147483662"/>
              <ac:spMk id="5" creationId="{F71FF868-3FEA-4B2E-A55E-AD12BBEAB27F}"/>
            </ac:spMkLst>
          </pc:spChg>
        </pc:sldLayoutChg>
        <pc:sldLayoutChg chg="del">
          <pc:chgData name="Ulrich Gnewuch" userId="e8a70c61da9d9d21" providerId="LiveId" clId="{1E62B357-3A20-4BEC-A146-E5498F3017E7}" dt="2023-12-22T16:31:04.856" v="1266" actId="47"/>
          <pc:sldLayoutMkLst>
            <pc:docMk/>
            <pc:sldMasterMk cId="419719284" sldId="2147483660"/>
            <pc:sldLayoutMk cId="1898487124" sldId="2147483685"/>
          </pc:sldLayoutMkLst>
        </pc:sldLayoutChg>
        <pc:sldLayoutChg chg="del">
          <pc:chgData name="Ulrich Gnewuch" userId="e8a70c61da9d9d21" providerId="LiveId" clId="{1E62B357-3A20-4BEC-A146-E5498F3017E7}" dt="2023-12-22T17:12:29.628" v="2252" actId="47"/>
          <pc:sldLayoutMkLst>
            <pc:docMk/>
            <pc:sldMasterMk cId="419719284" sldId="2147483660"/>
            <pc:sldLayoutMk cId="3185055292" sldId="2147483699"/>
          </pc:sldLayoutMkLst>
        </pc:sldLayoutChg>
      </pc:sldMasterChg>
      <pc:sldMasterChg chg="del delSldLayout">
        <pc:chgData name="Ulrich Gnewuch" userId="e8a70c61da9d9d21" providerId="LiveId" clId="{1E62B357-3A20-4BEC-A146-E5498F3017E7}" dt="2023-12-22T16:18:09.748" v="1012" actId="47"/>
        <pc:sldMasterMkLst>
          <pc:docMk/>
          <pc:sldMasterMk cId="2046132729" sldId="2147483699"/>
        </pc:sldMasterMkLst>
        <pc:sldLayoutChg chg="del">
          <pc:chgData name="Ulrich Gnewuch" userId="e8a70c61da9d9d21" providerId="LiveId" clId="{1E62B357-3A20-4BEC-A146-E5498F3017E7}" dt="2023-12-22T16:18:09.748" v="1012" actId="47"/>
          <pc:sldLayoutMkLst>
            <pc:docMk/>
            <pc:sldMasterMk cId="2046132729" sldId="2147483699"/>
            <pc:sldLayoutMk cId="1404974187" sldId="2147483700"/>
          </pc:sldLayoutMkLst>
        </pc:sldLayoutChg>
        <pc:sldLayoutChg chg="del">
          <pc:chgData name="Ulrich Gnewuch" userId="e8a70c61da9d9d21" providerId="LiveId" clId="{1E62B357-3A20-4BEC-A146-E5498F3017E7}" dt="2023-12-22T16:18:09.748" v="1012" actId="47"/>
          <pc:sldLayoutMkLst>
            <pc:docMk/>
            <pc:sldMasterMk cId="2046132729" sldId="2147483699"/>
            <pc:sldLayoutMk cId="3422965747" sldId="2147483701"/>
          </pc:sldLayoutMkLst>
        </pc:sldLayoutChg>
        <pc:sldLayoutChg chg="del">
          <pc:chgData name="Ulrich Gnewuch" userId="e8a70c61da9d9d21" providerId="LiveId" clId="{1E62B357-3A20-4BEC-A146-E5498F3017E7}" dt="2023-12-22T16:18:09.748" v="1012" actId="47"/>
          <pc:sldLayoutMkLst>
            <pc:docMk/>
            <pc:sldMasterMk cId="2046132729" sldId="2147483699"/>
            <pc:sldLayoutMk cId="3316895367" sldId="2147483702"/>
          </pc:sldLayoutMkLst>
        </pc:sldLayoutChg>
        <pc:sldLayoutChg chg="del">
          <pc:chgData name="Ulrich Gnewuch" userId="e8a70c61da9d9d21" providerId="LiveId" clId="{1E62B357-3A20-4BEC-A146-E5498F3017E7}" dt="2023-12-22T16:18:09.748" v="1012" actId="47"/>
          <pc:sldLayoutMkLst>
            <pc:docMk/>
            <pc:sldMasterMk cId="2046132729" sldId="2147483699"/>
            <pc:sldLayoutMk cId="2847735794" sldId="2147483703"/>
          </pc:sldLayoutMkLst>
        </pc:sldLayoutChg>
        <pc:sldLayoutChg chg="del">
          <pc:chgData name="Ulrich Gnewuch" userId="e8a70c61da9d9d21" providerId="LiveId" clId="{1E62B357-3A20-4BEC-A146-E5498F3017E7}" dt="2023-12-22T16:18:09.748" v="1012" actId="47"/>
          <pc:sldLayoutMkLst>
            <pc:docMk/>
            <pc:sldMasterMk cId="2046132729" sldId="2147483699"/>
            <pc:sldLayoutMk cId="1887834586" sldId="2147483704"/>
          </pc:sldLayoutMkLst>
        </pc:sldLayoutChg>
        <pc:sldLayoutChg chg="del">
          <pc:chgData name="Ulrich Gnewuch" userId="e8a70c61da9d9d21" providerId="LiveId" clId="{1E62B357-3A20-4BEC-A146-E5498F3017E7}" dt="2023-12-22T16:18:09.748" v="1012" actId="47"/>
          <pc:sldLayoutMkLst>
            <pc:docMk/>
            <pc:sldMasterMk cId="2046132729" sldId="2147483699"/>
            <pc:sldLayoutMk cId="2781743334" sldId="2147483705"/>
          </pc:sldLayoutMkLst>
        </pc:sldLayoutChg>
        <pc:sldLayoutChg chg="del">
          <pc:chgData name="Ulrich Gnewuch" userId="e8a70c61da9d9d21" providerId="LiveId" clId="{1E62B357-3A20-4BEC-A146-E5498F3017E7}" dt="2023-12-22T16:18:09.748" v="1012" actId="47"/>
          <pc:sldLayoutMkLst>
            <pc:docMk/>
            <pc:sldMasterMk cId="2046132729" sldId="2147483699"/>
            <pc:sldLayoutMk cId="740029341" sldId="2147483706"/>
          </pc:sldLayoutMkLst>
        </pc:sldLayoutChg>
      </pc:sldMasterChg>
    </pc:docChg>
  </pc:docChgLst>
  <pc:docChgLst>
    <pc:chgData name="Ulrich Gnewuch" userId="e8a70c61da9d9d21" providerId="LiveId" clId="{2C882901-C250-467F-BA84-9C750A7DC06C}"/>
    <pc:docChg chg="undo redo custSel addSld delSld modSld sldOrd delMainMaster">
      <pc:chgData name="Ulrich Gnewuch" userId="e8a70c61da9d9d21" providerId="LiveId" clId="{2C882901-C250-467F-BA84-9C750A7DC06C}" dt="2024-07-04T11:04:44.347" v="2307"/>
      <pc:docMkLst>
        <pc:docMk/>
      </pc:docMkLst>
      <pc:sldChg chg="addSp modSp mod">
        <pc:chgData name="Ulrich Gnewuch" userId="e8a70c61da9d9d21" providerId="LiveId" clId="{2C882901-C250-467F-BA84-9C750A7DC06C}" dt="2024-07-04T11:01:58.877" v="2301" actId="20577"/>
        <pc:sldMkLst>
          <pc:docMk/>
          <pc:sldMk cId="1135826340" sldId="256"/>
        </pc:sldMkLst>
        <pc:spChg chg="add mod">
          <ac:chgData name="Ulrich Gnewuch" userId="e8a70c61da9d9d21" providerId="LiveId" clId="{2C882901-C250-467F-BA84-9C750A7DC06C}" dt="2024-07-04T08:50:13.869" v="2188" actId="20577"/>
          <ac:spMkLst>
            <pc:docMk/>
            <pc:sldMk cId="1135826340" sldId="256"/>
            <ac:spMk id="2" creationId="{34D25914-E9F2-7980-533D-AB4F57E8E8B8}"/>
          </ac:spMkLst>
        </pc:spChg>
        <pc:spChg chg="mod">
          <ac:chgData name="Ulrich Gnewuch" userId="e8a70c61da9d9d21" providerId="LiveId" clId="{2C882901-C250-467F-BA84-9C750A7DC06C}" dt="2024-06-09T11:51:09.001" v="21" actId="20577"/>
          <ac:spMkLst>
            <pc:docMk/>
            <pc:sldMk cId="1135826340" sldId="256"/>
            <ac:spMk id="4" creationId="{6A861B29-CF74-FCC6-9D20-6C5FEDFD48C9}"/>
          </ac:spMkLst>
        </pc:spChg>
        <pc:spChg chg="mod">
          <ac:chgData name="Ulrich Gnewuch" userId="e8a70c61da9d9d21" providerId="LiveId" clId="{2C882901-C250-467F-BA84-9C750A7DC06C}" dt="2024-07-04T11:01:58.877" v="2301" actId="20577"/>
          <ac:spMkLst>
            <pc:docMk/>
            <pc:sldMk cId="1135826340" sldId="256"/>
            <ac:spMk id="6" creationId="{00000000-0000-0000-0000-000000000000}"/>
          </ac:spMkLst>
        </pc:spChg>
      </pc:sldChg>
      <pc:sldChg chg="addSp delSp modSp add del mod delAnim">
        <pc:chgData name="Ulrich Gnewuch" userId="e8a70c61da9d9d21" providerId="LiveId" clId="{2C882901-C250-467F-BA84-9C750A7DC06C}" dt="2024-06-09T12:04:15.319" v="181" actId="47"/>
        <pc:sldMkLst>
          <pc:docMk/>
          <pc:sldMk cId="1304455670" sldId="262"/>
        </pc:sldMkLst>
        <pc:spChg chg="del">
          <ac:chgData name="Ulrich Gnewuch" userId="e8a70c61da9d9d21" providerId="LiveId" clId="{2C882901-C250-467F-BA84-9C750A7DC06C}" dt="2024-06-09T12:03:58.987" v="174" actId="21"/>
          <ac:spMkLst>
            <pc:docMk/>
            <pc:sldMk cId="1304455670" sldId="262"/>
            <ac:spMk id="6" creationId="{FFCFEF31-9D92-A7AC-55AE-1658E47ECDFA}"/>
          </ac:spMkLst>
        </pc:spChg>
        <pc:spChg chg="add mod">
          <ac:chgData name="Ulrich Gnewuch" userId="e8a70c61da9d9d21" providerId="LiveId" clId="{2C882901-C250-467F-BA84-9C750A7DC06C}" dt="2024-06-09T12:03:50.571" v="171" actId="21"/>
          <ac:spMkLst>
            <pc:docMk/>
            <pc:sldMk cId="1304455670" sldId="262"/>
            <ac:spMk id="7" creationId="{3708E513-39AF-F4D0-E4EE-C71CD4D233B2}"/>
          </ac:spMkLst>
        </pc:spChg>
        <pc:picChg chg="del">
          <ac:chgData name="Ulrich Gnewuch" userId="e8a70c61da9d9d21" providerId="LiveId" clId="{2C882901-C250-467F-BA84-9C750A7DC06C}" dt="2024-06-09T12:03:50.571" v="171" actId="21"/>
          <ac:picMkLst>
            <pc:docMk/>
            <pc:sldMk cId="1304455670" sldId="262"/>
            <ac:picMk id="5" creationId="{C5125BF3-93FD-EF77-D955-3F7920001832}"/>
          </ac:picMkLst>
        </pc:picChg>
      </pc:sldChg>
      <pc:sldChg chg="addSp delSp modSp add del mod">
        <pc:chgData name="Ulrich Gnewuch" userId="e8a70c61da9d9d21" providerId="LiveId" clId="{2C882901-C250-467F-BA84-9C750A7DC06C}" dt="2024-06-10T08:04:07.078" v="1901" actId="47"/>
        <pc:sldMkLst>
          <pc:docMk/>
          <pc:sldMk cId="2468690136" sldId="1622"/>
        </pc:sldMkLst>
        <pc:spChg chg="add del mod">
          <ac:chgData name="Ulrich Gnewuch" userId="e8a70c61da9d9d21" providerId="LiveId" clId="{2C882901-C250-467F-BA84-9C750A7DC06C}" dt="2024-06-10T07:45:43.562" v="1736" actId="478"/>
          <ac:spMkLst>
            <pc:docMk/>
            <pc:sldMk cId="2468690136" sldId="1622"/>
            <ac:spMk id="2" creationId="{ED357F1C-2BD0-D124-135C-51A8D483482E}"/>
          </ac:spMkLst>
        </pc:spChg>
        <pc:spChg chg="add del mod">
          <ac:chgData name="Ulrich Gnewuch" userId="e8a70c61da9d9d21" providerId="LiveId" clId="{2C882901-C250-467F-BA84-9C750A7DC06C}" dt="2024-06-10T07:45:43.562" v="1736" actId="478"/>
          <ac:spMkLst>
            <pc:docMk/>
            <pc:sldMk cId="2468690136" sldId="1622"/>
            <ac:spMk id="3" creationId="{FE67CA62-3564-F6F1-5716-CFD527C5B19F}"/>
          </ac:spMkLst>
        </pc:spChg>
        <pc:spChg chg="mod">
          <ac:chgData name="Ulrich Gnewuch" userId="e8a70c61da9d9d21" providerId="LiveId" clId="{2C882901-C250-467F-BA84-9C750A7DC06C}" dt="2024-06-09T11:54:33.457" v="48"/>
          <ac:spMkLst>
            <pc:docMk/>
            <pc:sldMk cId="2468690136" sldId="1622"/>
            <ac:spMk id="4" creationId="{23AF14F4-AD3D-44F2-8D79-4EE7D45C71EC}"/>
          </ac:spMkLst>
        </pc:spChg>
        <pc:spChg chg="del">
          <ac:chgData name="Ulrich Gnewuch" userId="e8a70c61da9d9d21" providerId="LiveId" clId="{2C882901-C250-467F-BA84-9C750A7DC06C}" dt="2024-06-10T07:45:54.468" v="1737" actId="21"/>
          <ac:spMkLst>
            <pc:docMk/>
            <pc:sldMk cId="2468690136" sldId="1622"/>
            <ac:spMk id="10" creationId="{F9279992-F2DC-464E-8C72-90CE1F07BC77}"/>
          </ac:spMkLst>
        </pc:spChg>
        <pc:picChg chg="del">
          <ac:chgData name="Ulrich Gnewuch" userId="e8a70c61da9d9d21" providerId="LiveId" clId="{2C882901-C250-467F-BA84-9C750A7DC06C}" dt="2024-06-10T07:45:54.468" v="1737" actId="21"/>
          <ac:picMkLst>
            <pc:docMk/>
            <pc:sldMk cId="2468690136" sldId="1622"/>
            <ac:picMk id="7" creationId="{C98E34D9-99E9-4904-9C2D-2338558145EE}"/>
          </ac:picMkLst>
        </pc:picChg>
      </pc:sldChg>
      <pc:sldChg chg="modSp add del mod">
        <pc:chgData name="Ulrich Gnewuch" userId="e8a70c61da9d9d21" providerId="LiveId" clId="{2C882901-C250-467F-BA84-9C750A7DC06C}" dt="2024-06-10T07:03:52.482" v="1000" actId="47"/>
        <pc:sldMkLst>
          <pc:docMk/>
          <pc:sldMk cId="2633787182" sldId="1636"/>
        </pc:sldMkLst>
        <pc:spChg chg="mod">
          <ac:chgData name="Ulrich Gnewuch" userId="e8a70c61da9d9d21" providerId="LiveId" clId="{2C882901-C250-467F-BA84-9C750A7DC06C}" dt="2024-06-10T06:53:21.917" v="747"/>
          <ac:spMkLst>
            <pc:docMk/>
            <pc:sldMk cId="2633787182" sldId="1636"/>
            <ac:spMk id="5" creationId="{679ED78C-AC2D-46D3-B5A5-F05BC965AEDC}"/>
          </ac:spMkLst>
        </pc:spChg>
        <pc:spChg chg="mod">
          <ac:chgData name="Ulrich Gnewuch" userId="e8a70c61da9d9d21" providerId="LiveId" clId="{2C882901-C250-467F-BA84-9C750A7DC06C}" dt="2024-06-10T06:53:21.983" v="749" actId="27636"/>
          <ac:spMkLst>
            <pc:docMk/>
            <pc:sldMk cId="2633787182" sldId="1636"/>
            <ac:spMk id="25" creationId="{01BAF02C-4DC8-4E74-B209-15BC32724D52}"/>
          </ac:spMkLst>
        </pc:spChg>
      </pc:sldChg>
      <pc:sldChg chg="delSp modSp add del mod">
        <pc:chgData name="Ulrich Gnewuch" userId="e8a70c61da9d9d21" providerId="LiveId" clId="{2C882901-C250-467F-BA84-9C750A7DC06C}" dt="2024-06-09T11:59:29.588" v="105" actId="47"/>
        <pc:sldMkLst>
          <pc:docMk/>
          <pc:sldMk cId="3520468478" sldId="1719"/>
        </pc:sldMkLst>
        <pc:spChg chg="mod">
          <ac:chgData name="Ulrich Gnewuch" userId="e8a70c61da9d9d21" providerId="LiveId" clId="{2C882901-C250-467F-BA84-9C750A7DC06C}" dt="2024-06-09T11:58:07.404" v="70"/>
          <ac:spMkLst>
            <pc:docMk/>
            <pc:sldMk cId="3520468478" sldId="1719"/>
            <ac:spMk id="4" creationId="{F89076A1-1EC0-14DA-4E3B-C0C086DFAD98}"/>
          </ac:spMkLst>
        </pc:spChg>
        <pc:spChg chg="del">
          <ac:chgData name="Ulrich Gnewuch" userId="e8a70c61da9d9d21" providerId="LiveId" clId="{2C882901-C250-467F-BA84-9C750A7DC06C}" dt="2024-06-09T11:58:32.135" v="82" actId="21"/>
          <ac:spMkLst>
            <pc:docMk/>
            <pc:sldMk cId="3520468478" sldId="1719"/>
            <ac:spMk id="9" creationId="{DBABE118-D52F-70E0-1D03-7972AF2AEDDA}"/>
          </ac:spMkLst>
        </pc:spChg>
        <pc:spChg chg="del">
          <ac:chgData name="Ulrich Gnewuch" userId="e8a70c61da9d9d21" providerId="LiveId" clId="{2C882901-C250-467F-BA84-9C750A7DC06C}" dt="2024-06-09T11:58:32.135" v="82" actId="21"/>
          <ac:spMkLst>
            <pc:docMk/>
            <pc:sldMk cId="3520468478" sldId="1719"/>
            <ac:spMk id="12" creationId="{FF3DD91A-231F-CE4E-D50C-40ED9B194E1C}"/>
          </ac:spMkLst>
        </pc:spChg>
        <pc:spChg chg="del">
          <ac:chgData name="Ulrich Gnewuch" userId="e8a70c61da9d9d21" providerId="LiveId" clId="{2C882901-C250-467F-BA84-9C750A7DC06C}" dt="2024-06-09T11:58:32.135" v="82" actId="21"/>
          <ac:spMkLst>
            <pc:docMk/>
            <pc:sldMk cId="3520468478" sldId="1719"/>
            <ac:spMk id="15" creationId="{9796C017-C0CD-D39E-9114-047589F40ED0}"/>
          </ac:spMkLst>
        </pc:spChg>
        <pc:picChg chg="del">
          <ac:chgData name="Ulrich Gnewuch" userId="e8a70c61da9d9d21" providerId="LiveId" clId="{2C882901-C250-467F-BA84-9C750A7DC06C}" dt="2024-06-09T11:58:32.135" v="82" actId="21"/>
          <ac:picMkLst>
            <pc:docMk/>
            <pc:sldMk cId="3520468478" sldId="1719"/>
            <ac:picMk id="5" creationId="{9145680B-EF19-17C3-7661-0F2BC5D42C45}"/>
          </ac:picMkLst>
        </pc:picChg>
        <pc:picChg chg="del">
          <ac:chgData name="Ulrich Gnewuch" userId="e8a70c61da9d9d21" providerId="LiveId" clId="{2C882901-C250-467F-BA84-9C750A7DC06C}" dt="2024-06-09T11:58:32.135" v="82" actId="21"/>
          <ac:picMkLst>
            <pc:docMk/>
            <pc:sldMk cId="3520468478" sldId="1719"/>
            <ac:picMk id="10" creationId="{A8035AE1-98BD-3A31-37C6-7760D85C19AF}"/>
          </ac:picMkLst>
        </pc:picChg>
        <pc:picChg chg="del">
          <ac:chgData name="Ulrich Gnewuch" userId="e8a70c61da9d9d21" providerId="LiveId" clId="{2C882901-C250-467F-BA84-9C750A7DC06C}" dt="2024-06-09T11:58:32.135" v="82" actId="21"/>
          <ac:picMkLst>
            <pc:docMk/>
            <pc:sldMk cId="3520468478" sldId="1719"/>
            <ac:picMk id="11" creationId="{3B70D9FD-B9C0-3975-2520-2ACED6CEE70C}"/>
          </ac:picMkLst>
        </pc:picChg>
        <pc:picChg chg="del">
          <ac:chgData name="Ulrich Gnewuch" userId="e8a70c61da9d9d21" providerId="LiveId" clId="{2C882901-C250-467F-BA84-9C750A7DC06C}" dt="2024-06-09T11:58:32.135" v="82" actId="21"/>
          <ac:picMkLst>
            <pc:docMk/>
            <pc:sldMk cId="3520468478" sldId="1719"/>
            <ac:picMk id="13" creationId="{F1623B0E-148C-4CE8-3DC7-DD9E3D3967D9}"/>
          </ac:picMkLst>
        </pc:picChg>
        <pc:picChg chg="del">
          <ac:chgData name="Ulrich Gnewuch" userId="e8a70c61da9d9d21" providerId="LiveId" clId="{2C882901-C250-467F-BA84-9C750A7DC06C}" dt="2024-06-09T11:58:32.135" v="82" actId="21"/>
          <ac:picMkLst>
            <pc:docMk/>
            <pc:sldMk cId="3520468478" sldId="1719"/>
            <ac:picMk id="14" creationId="{52209511-3B12-3932-D376-AF4CCE098838}"/>
          </ac:picMkLst>
        </pc:picChg>
      </pc:sldChg>
      <pc:sldChg chg="modSp add del mod">
        <pc:chgData name="Ulrich Gnewuch" userId="e8a70c61da9d9d21" providerId="LiveId" clId="{2C882901-C250-467F-BA84-9C750A7DC06C}" dt="2024-06-10T07:40:58.559" v="1638" actId="47"/>
        <pc:sldMkLst>
          <pc:docMk/>
          <pc:sldMk cId="2722971091" sldId="1942"/>
        </pc:sldMkLst>
        <pc:spChg chg="mod">
          <ac:chgData name="Ulrich Gnewuch" userId="e8a70c61da9d9d21" providerId="LiveId" clId="{2C882901-C250-467F-BA84-9C750A7DC06C}" dt="2024-06-10T07:23:10.497" v="1220"/>
          <ac:spMkLst>
            <pc:docMk/>
            <pc:sldMk cId="2722971091" sldId="1942"/>
            <ac:spMk id="2" creationId="{00000000-0000-0000-0000-000000000000}"/>
          </ac:spMkLst>
        </pc:spChg>
      </pc:sldChg>
      <pc:sldChg chg="modSp add del mod">
        <pc:chgData name="Ulrich Gnewuch" userId="e8a70c61da9d9d21" providerId="LiveId" clId="{2C882901-C250-467F-BA84-9C750A7DC06C}" dt="2024-06-10T07:41:03.780" v="1639" actId="47"/>
        <pc:sldMkLst>
          <pc:docMk/>
          <pc:sldMk cId="1145583111" sldId="1943"/>
        </pc:sldMkLst>
        <pc:spChg chg="mod">
          <ac:chgData name="Ulrich Gnewuch" userId="e8a70c61da9d9d21" providerId="LiveId" clId="{2C882901-C250-467F-BA84-9C750A7DC06C}" dt="2024-06-10T07:23:10.497" v="1220"/>
          <ac:spMkLst>
            <pc:docMk/>
            <pc:sldMk cId="1145583111" sldId="1943"/>
            <ac:spMk id="2" creationId="{00000000-0000-0000-0000-000000000000}"/>
          </ac:spMkLst>
        </pc:spChg>
      </pc:sldChg>
      <pc:sldChg chg="add del">
        <pc:chgData name="Ulrich Gnewuch" userId="e8a70c61da9d9d21" providerId="LiveId" clId="{2C882901-C250-467F-BA84-9C750A7DC06C}" dt="2024-06-09T12:12:13.483" v="251" actId="47"/>
        <pc:sldMkLst>
          <pc:docMk/>
          <pc:sldMk cId="3129446917" sldId="2449"/>
        </pc:sldMkLst>
      </pc:sldChg>
      <pc:sldChg chg="addSp delSp modSp mod modNotesTx">
        <pc:chgData name="Ulrich Gnewuch" userId="e8a70c61da9d9d21" providerId="LiveId" clId="{2C882901-C250-467F-BA84-9C750A7DC06C}" dt="2024-06-12T09:40:37.490" v="2117" actId="113"/>
        <pc:sldMkLst>
          <pc:docMk/>
          <pc:sldMk cId="1184253567" sldId="2529"/>
        </pc:sldMkLst>
        <pc:spChg chg="add del mod">
          <ac:chgData name="Ulrich Gnewuch" userId="e8a70c61da9d9d21" providerId="LiveId" clId="{2C882901-C250-467F-BA84-9C750A7DC06C}" dt="2024-06-10T06:22:56.570" v="303" actId="478"/>
          <ac:spMkLst>
            <pc:docMk/>
            <pc:sldMk cId="1184253567" sldId="2529"/>
            <ac:spMk id="2" creationId="{45338578-21C2-1910-6CA4-2508271CF0A2}"/>
          </ac:spMkLst>
        </pc:spChg>
        <pc:spChg chg="mod ord">
          <ac:chgData name="Ulrich Gnewuch" userId="e8a70c61da9d9d21" providerId="LiveId" clId="{2C882901-C250-467F-BA84-9C750A7DC06C}" dt="2024-06-10T08:40:34.308" v="2099" actId="1076"/>
          <ac:spMkLst>
            <pc:docMk/>
            <pc:sldMk cId="1184253567" sldId="2529"/>
            <ac:spMk id="7" creationId="{B1791470-E196-5813-E78E-A08A301AEF87}"/>
          </ac:spMkLst>
        </pc:spChg>
        <pc:spChg chg="mod">
          <ac:chgData name="Ulrich Gnewuch" userId="e8a70c61da9d9d21" providerId="LiveId" clId="{2C882901-C250-467F-BA84-9C750A7DC06C}" dt="2024-06-10T08:39:03.556" v="2096" actId="313"/>
          <ac:spMkLst>
            <pc:docMk/>
            <pc:sldMk cId="1184253567" sldId="2529"/>
            <ac:spMk id="8" creationId="{AF73E345-1455-6C3A-44DC-1B71CB81FE59}"/>
          </ac:spMkLst>
        </pc:spChg>
        <pc:spChg chg="del mod">
          <ac:chgData name="Ulrich Gnewuch" userId="e8a70c61da9d9d21" providerId="LiveId" clId="{2C882901-C250-467F-BA84-9C750A7DC06C}" dt="2024-06-10T08:41:00.159" v="2103" actId="478"/>
          <ac:spMkLst>
            <pc:docMk/>
            <pc:sldMk cId="1184253567" sldId="2529"/>
            <ac:spMk id="20" creationId="{CBB64C00-AB54-CD3E-19AF-64E8FFB45F63}"/>
          </ac:spMkLst>
        </pc:spChg>
        <pc:spChg chg="mod">
          <ac:chgData name="Ulrich Gnewuch" userId="e8a70c61da9d9d21" providerId="LiveId" clId="{2C882901-C250-467F-BA84-9C750A7DC06C}" dt="2024-06-10T06:26:37.951" v="391" actId="948"/>
          <ac:spMkLst>
            <pc:docMk/>
            <pc:sldMk cId="1184253567" sldId="2529"/>
            <ac:spMk id="29" creationId="{C5327E92-0B80-B64A-85E3-E5196365A555}"/>
          </ac:spMkLst>
        </pc:spChg>
        <pc:spChg chg="add mod">
          <ac:chgData name="Ulrich Gnewuch" userId="e8a70c61da9d9d21" providerId="LiveId" clId="{2C882901-C250-467F-BA84-9C750A7DC06C}" dt="2024-06-10T06:26:42.918" v="392" actId="948"/>
          <ac:spMkLst>
            <pc:docMk/>
            <pc:sldMk cId="1184253567" sldId="2529"/>
            <ac:spMk id="30" creationId="{8AE6A315-FEF5-86C6-96D0-69BD19E3FF56}"/>
          </ac:spMkLst>
        </pc:spChg>
        <pc:spChg chg="mod">
          <ac:chgData name="Ulrich Gnewuch" userId="e8a70c61da9d9d21" providerId="LiveId" clId="{2C882901-C250-467F-BA84-9C750A7DC06C}" dt="2024-06-10T08:40:57.622" v="2102" actId="27803"/>
          <ac:spMkLst>
            <pc:docMk/>
            <pc:sldMk cId="1184253567" sldId="2529"/>
            <ac:spMk id="33" creationId="{4E1E24F2-F5D7-256E-1350-0FE581D77C6B}"/>
          </ac:spMkLst>
        </pc:spChg>
        <pc:spChg chg="mod">
          <ac:chgData name="Ulrich Gnewuch" userId="e8a70c61da9d9d21" providerId="LiveId" clId="{2C882901-C250-467F-BA84-9C750A7DC06C}" dt="2024-06-10T08:40:57.622" v="2102" actId="27803"/>
          <ac:spMkLst>
            <pc:docMk/>
            <pc:sldMk cId="1184253567" sldId="2529"/>
            <ac:spMk id="34" creationId="{40D4516B-40EE-F575-9C97-9A3725B7FDE7}"/>
          </ac:spMkLst>
        </pc:spChg>
        <pc:grpChg chg="del mod">
          <ac:chgData name="Ulrich Gnewuch" userId="e8a70c61da9d9d21" providerId="LiveId" clId="{2C882901-C250-467F-BA84-9C750A7DC06C}" dt="2024-06-10T08:40:57.622" v="2102" actId="27803"/>
          <ac:grpSpMkLst>
            <pc:docMk/>
            <pc:sldMk cId="1184253567" sldId="2529"/>
            <ac:grpSpMk id="2" creationId="{128E801F-7AFB-9B32-CBB8-34E824236D5B}"/>
          </ac:grpSpMkLst>
        </pc:grpChg>
        <pc:grpChg chg="mod">
          <ac:chgData name="Ulrich Gnewuch" userId="e8a70c61da9d9d21" providerId="LiveId" clId="{2C882901-C250-467F-BA84-9C750A7DC06C}" dt="2024-06-10T08:40:57.622" v="2102" actId="27803"/>
          <ac:grpSpMkLst>
            <pc:docMk/>
            <pc:sldMk cId="1184253567" sldId="2529"/>
            <ac:grpSpMk id="32" creationId="{1ADF5B13-CBD9-2527-7C84-C058A1C52196}"/>
          </ac:grpSpMkLst>
        </pc:grpChg>
        <pc:picChg chg="del">
          <ac:chgData name="Ulrich Gnewuch" userId="e8a70c61da9d9d21" providerId="LiveId" clId="{2C882901-C250-467F-BA84-9C750A7DC06C}" dt="2024-06-10T06:45:39.068" v="664" actId="478"/>
          <ac:picMkLst>
            <pc:docMk/>
            <pc:sldMk cId="1184253567" sldId="2529"/>
            <ac:picMk id="20" creationId="{A59A9BF3-EAAC-52CF-071F-F5BCACFAE0E3}"/>
          </ac:picMkLst>
        </pc:picChg>
        <pc:picChg chg="del mod">
          <ac:chgData name="Ulrich Gnewuch" userId="e8a70c61da9d9d21" providerId="LiveId" clId="{2C882901-C250-467F-BA84-9C750A7DC06C}" dt="2024-06-10T08:40:57.622" v="2102" actId="27803"/>
          <ac:picMkLst>
            <pc:docMk/>
            <pc:sldMk cId="1184253567" sldId="2529"/>
            <ac:picMk id="25" creationId="{E1070195-E12D-4717-C9A3-41728CE56621}"/>
          </ac:picMkLst>
        </pc:picChg>
        <pc:picChg chg="add mod">
          <ac:chgData name="Ulrich Gnewuch" userId="e8a70c61da9d9d21" providerId="LiveId" clId="{2C882901-C250-467F-BA84-9C750A7DC06C}" dt="2024-06-10T06:45:49.051" v="671" actId="1076"/>
          <ac:picMkLst>
            <pc:docMk/>
            <pc:sldMk cId="1184253567" sldId="2529"/>
            <ac:picMk id="31" creationId="{F045A25F-C199-7542-C3F7-64F7CDB3148A}"/>
          </ac:picMkLst>
        </pc:picChg>
      </pc:sldChg>
      <pc:sldChg chg="addSp delSp modSp mod modShow modNotesTx">
        <pc:chgData name="Ulrich Gnewuch" userId="e8a70c61da9d9d21" providerId="LiveId" clId="{2C882901-C250-467F-BA84-9C750A7DC06C}" dt="2024-07-04T11:04:25.675" v="2306" actId="729"/>
        <pc:sldMkLst>
          <pc:docMk/>
          <pc:sldMk cId="4043023715" sldId="2530"/>
        </pc:sldMkLst>
        <pc:spChg chg="del mod">
          <ac:chgData name="Ulrich Gnewuch" userId="e8a70c61da9d9d21" providerId="LiveId" clId="{2C882901-C250-467F-BA84-9C750A7DC06C}" dt="2024-06-10T06:30:44.132" v="407" actId="478"/>
          <ac:spMkLst>
            <pc:docMk/>
            <pc:sldMk cId="4043023715" sldId="2530"/>
            <ac:spMk id="2" creationId="{D2355B90-8C57-5417-22FE-D952845CF29E}"/>
          </ac:spMkLst>
        </pc:spChg>
        <pc:spChg chg="mod">
          <ac:chgData name="Ulrich Gnewuch" userId="e8a70c61da9d9d21" providerId="LiveId" clId="{2C882901-C250-467F-BA84-9C750A7DC06C}" dt="2024-06-10T07:13:39.832" v="1190" actId="1076"/>
          <ac:spMkLst>
            <pc:docMk/>
            <pc:sldMk cId="4043023715" sldId="2530"/>
            <ac:spMk id="8" creationId="{71FF25BD-119F-57D6-0DB0-941B5CCB4787}"/>
          </ac:spMkLst>
        </pc:spChg>
        <pc:spChg chg="add del mod">
          <ac:chgData name="Ulrich Gnewuch" userId="e8a70c61da9d9d21" providerId="LiveId" clId="{2C882901-C250-467F-BA84-9C750A7DC06C}" dt="2024-06-10T06:31:40.630" v="419" actId="478"/>
          <ac:spMkLst>
            <pc:docMk/>
            <pc:sldMk cId="4043023715" sldId="2530"/>
            <ac:spMk id="13" creationId="{4450EA60-A607-C4D1-A8D0-F058BA57D427}"/>
          </ac:spMkLst>
        </pc:spChg>
        <pc:spChg chg="add mod">
          <ac:chgData name="Ulrich Gnewuch" userId="e8a70c61da9d9d21" providerId="LiveId" clId="{2C882901-C250-467F-BA84-9C750A7DC06C}" dt="2024-06-10T06:45:12.225" v="653" actId="948"/>
          <ac:spMkLst>
            <pc:docMk/>
            <pc:sldMk cId="4043023715" sldId="2530"/>
            <ac:spMk id="21" creationId="{1FDB79A1-F80B-D71D-04C1-31C3D1274065}"/>
          </ac:spMkLst>
        </pc:spChg>
        <pc:spChg chg="mod">
          <ac:chgData name="Ulrich Gnewuch" userId="e8a70c61da9d9d21" providerId="LiveId" clId="{2C882901-C250-467F-BA84-9C750A7DC06C}" dt="2024-06-10T06:45:12.225" v="653" actId="948"/>
          <ac:spMkLst>
            <pc:docMk/>
            <pc:sldMk cId="4043023715" sldId="2530"/>
            <ac:spMk id="73" creationId="{92EA5D0C-F1F1-18A4-552D-724E7D12C646}"/>
          </ac:spMkLst>
        </pc:spChg>
        <pc:picChg chg="del">
          <ac:chgData name="Ulrich Gnewuch" userId="e8a70c61da9d9d21" providerId="LiveId" clId="{2C882901-C250-467F-BA84-9C750A7DC06C}" dt="2024-06-10T06:46:11.669" v="672" actId="478"/>
          <ac:picMkLst>
            <pc:docMk/>
            <pc:sldMk cId="4043023715" sldId="2530"/>
            <ac:picMk id="7" creationId="{8809C7EB-CDBF-41D6-6584-E435662F6BA8}"/>
          </ac:picMkLst>
        </pc:picChg>
        <pc:picChg chg="mod">
          <ac:chgData name="Ulrich Gnewuch" userId="e8a70c61da9d9d21" providerId="LiveId" clId="{2C882901-C250-467F-BA84-9C750A7DC06C}" dt="2024-06-10T06:45:22.268" v="661" actId="1035"/>
          <ac:picMkLst>
            <pc:docMk/>
            <pc:sldMk cId="4043023715" sldId="2530"/>
            <ac:picMk id="9" creationId="{9E5538A8-1983-4369-701E-BE3EAE04533E}"/>
          </ac:picMkLst>
        </pc:picChg>
        <pc:picChg chg="mod">
          <ac:chgData name="Ulrich Gnewuch" userId="e8a70c61da9d9d21" providerId="LiveId" clId="{2C882901-C250-467F-BA84-9C750A7DC06C}" dt="2024-06-10T06:45:22.268" v="661" actId="1035"/>
          <ac:picMkLst>
            <pc:docMk/>
            <pc:sldMk cId="4043023715" sldId="2530"/>
            <ac:picMk id="11" creationId="{F88A0A46-E7C1-F8C5-1172-4BC4FAA7DE45}"/>
          </ac:picMkLst>
        </pc:picChg>
        <pc:picChg chg="mod">
          <ac:chgData name="Ulrich Gnewuch" userId="e8a70c61da9d9d21" providerId="LiveId" clId="{2C882901-C250-467F-BA84-9C750A7DC06C}" dt="2024-06-10T06:31:38.306" v="418" actId="408"/>
          <ac:picMkLst>
            <pc:docMk/>
            <pc:sldMk cId="4043023715" sldId="2530"/>
            <ac:picMk id="12" creationId="{D7C1EF8E-86EE-75D0-601B-56BE86EF049E}"/>
          </ac:picMkLst>
        </pc:picChg>
        <pc:picChg chg="del">
          <ac:chgData name="Ulrich Gnewuch" userId="e8a70c61da9d9d21" providerId="LiveId" clId="{2C882901-C250-467F-BA84-9C750A7DC06C}" dt="2024-06-10T06:31:24.867" v="416" actId="478"/>
          <ac:picMkLst>
            <pc:docMk/>
            <pc:sldMk cId="4043023715" sldId="2530"/>
            <ac:picMk id="14" creationId="{929CAE3B-EF7A-436E-87D8-E1525E1B1AE2}"/>
          </ac:picMkLst>
        </pc:picChg>
        <pc:picChg chg="del">
          <ac:chgData name="Ulrich Gnewuch" userId="e8a70c61da9d9d21" providerId="LiveId" clId="{2C882901-C250-467F-BA84-9C750A7DC06C}" dt="2024-06-10T07:13:27.086" v="1180" actId="478"/>
          <ac:picMkLst>
            <pc:docMk/>
            <pc:sldMk cId="4043023715" sldId="2530"/>
            <ac:picMk id="17" creationId="{A0E7E789-508D-3CF9-A0DD-9ABA31407853}"/>
          </ac:picMkLst>
        </pc:picChg>
        <pc:picChg chg="mod">
          <ac:chgData name="Ulrich Gnewuch" userId="e8a70c61da9d9d21" providerId="LiveId" clId="{2C882901-C250-467F-BA84-9C750A7DC06C}" dt="2024-06-10T06:45:22.268" v="661" actId="1035"/>
          <ac:picMkLst>
            <pc:docMk/>
            <pc:sldMk cId="4043023715" sldId="2530"/>
            <ac:picMk id="18" creationId="{72900986-4451-8557-6EB0-8B0124F1DCE8}"/>
          </ac:picMkLst>
        </pc:picChg>
        <pc:picChg chg="add mod">
          <ac:chgData name="Ulrich Gnewuch" userId="e8a70c61da9d9d21" providerId="LiveId" clId="{2C882901-C250-467F-BA84-9C750A7DC06C}" dt="2024-06-10T06:31:28.504" v="417" actId="1076"/>
          <ac:picMkLst>
            <pc:docMk/>
            <pc:sldMk cId="4043023715" sldId="2530"/>
            <ac:picMk id="19" creationId="{9B40E514-6C70-BF1C-0BE6-B3971A98C7F1}"/>
          </ac:picMkLst>
        </pc:picChg>
        <pc:picChg chg="add mod">
          <ac:chgData name="Ulrich Gnewuch" userId="e8a70c61da9d9d21" providerId="LiveId" clId="{2C882901-C250-467F-BA84-9C750A7DC06C}" dt="2024-06-10T06:46:21.827" v="675" actId="1076"/>
          <ac:picMkLst>
            <pc:docMk/>
            <pc:sldMk cId="4043023715" sldId="2530"/>
            <ac:picMk id="22" creationId="{E5C67407-B3A7-63B4-3155-A940A506C1FC}"/>
          </ac:picMkLst>
        </pc:picChg>
        <pc:picChg chg="add mod">
          <ac:chgData name="Ulrich Gnewuch" userId="e8a70c61da9d9d21" providerId="LiveId" clId="{2C882901-C250-467F-BA84-9C750A7DC06C}" dt="2024-06-10T07:13:10.430" v="1168"/>
          <ac:picMkLst>
            <pc:docMk/>
            <pc:sldMk cId="4043023715" sldId="2530"/>
            <ac:picMk id="24" creationId="{E645C59A-6186-F84D-069A-1D36D05798C5}"/>
          </ac:picMkLst>
        </pc:picChg>
        <pc:picChg chg="add mod">
          <ac:chgData name="Ulrich Gnewuch" userId="e8a70c61da9d9d21" providerId="LiveId" clId="{2C882901-C250-467F-BA84-9C750A7DC06C}" dt="2024-06-10T07:13:41.992" v="1191" actId="1076"/>
          <ac:picMkLst>
            <pc:docMk/>
            <pc:sldMk cId="4043023715" sldId="2530"/>
            <ac:picMk id="25" creationId="{709D3282-8FCF-3F47-8187-76CD9FE67891}"/>
          </ac:picMkLst>
        </pc:picChg>
      </pc:sldChg>
      <pc:sldChg chg="addSp modSp add del mod">
        <pc:chgData name="Ulrich Gnewuch" userId="e8a70c61da9d9d21" providerId="LiveId" clId="{2C882901-C250-467F-BA84-9C750A7DC06C}" dt="2024-07-04T11:04:20.351" v="2305" actId="47"/>
        <pc:sldMkLst>
          <pc:docMk/>
          <pc:sldMk cId="3090152865" sldId="2555"/>
        </pc:sldMkLst>
        <pc:spChg chg="mod">
          <ac:chgData name="Ulrich Gnewuch" userId="e8a70c61da9d9d21" providerId="LiveId" clId="{2C882901-C250-467F-BA84-9C750A7DC06C}" dt="2024-07-04T08:56:08.865" v="2243" actId="14100"/>
          <ac:spMkLst>
            <pc:docMk/>
            <pc:sldMk cId="3090152865" sldId="2555"/>
            <ac:spMk id="2" creationId="{B4117531-4128-69CA-18A0-B7C378D14EEF}"/>
          </ac:spMkLst>
        </pc:spChg>
        <pc:spChg chg="add mod">
          <ac:chgData name="Ulrich Gnewuch" userId="e8a70c61da9d9d21" providerId="LiveId" clId="{2C882901-C250-467F-BA84-9C750A7DC06C}" dt="2024-07-04T08:55:55.799" v="2235" actId="1076"/>
          <ac:spMkLst>
            <pc:docMk/>
            <pc:sldMk cId="3090152865" sldId="2555"/>
            <ac:spMk id="7" creationId="{6A6DAD76-B61A-B43C-53C7-31083258A612}"/>
          </ac:spMkLst>
        </pc:spChg>
        <pc:spChg chg="mod">
          <ac:chgData name="Ulrich Gnewuch" userId="e8a70c61da9d9d21" providerId="LiveId" clId="{2C882901-C250-467F-BA84-9C750A7DC06C}" dt="2024-07-04T08:55:25.378" v="2225"/>
          <ac:spMkLst>
            <pc:docMk/>
            <pc:sldMk cId="3090152865" sldId="2555"/>
            <ac:spMk id="9" creationId="{B2667482-38C1-A498-D1F1-645368E4DDCE}"/>
          </ac:spMkLst>
        </pc:spChg>
        <pc:spChg chg="mod">
          <ac:chgData name="Ulrich Gnewuch" userId="e8a70c61da9d9d21" providerId="LiveId" clId="{2C882901-C250-467F-BA84-9C750A7DC06C}" dt="2024-07-04T08:55:25.378" v="2225"/>
          <ac:spMkLst>
            <pc:docMk/>
            <pc:sldMk cId="3090152865" sldId="2555"/>
            <ac:spMk id="10" creationId="{FF457DD4-6D08-F351-881D-8CD51EF5259F}"/>
          </ac:spMkLst>
        </pc:spChg>
        <pc:spChg chg="add mod">
          <ac:chgData name="Ulrich Gnewuch" userId="e8a70c61da9d9d21" providerId="LiveId" clId="{2C882901-C250-467F-BA84-9C750A7DC06C}" dt="2024-07-04T08:55:55.799" v="2235" actId="1076"/>
          <ac:spMkLst>
            <pc:docMk/>
            <pc:sldMk cId="3090152865" sldId="2555"/>
            <ac:spMk id="11" creationId="{FEA6A5AE-86CB-1181-8115-3B1CDE284EF2}"/>
          </ac:spMkLst>
        </pc:spChg>
        <pc:spChg chg="add mod">
          <ac:chgData name="Ulrich Gnewuch" userId="e8a70c61da9d9d21" providerId="LiveId" clId="{2C882901-C250-467F-BA84-9C750A7DC06C}" dt="2024-07-04T08:55:55.799" v="2235" actId="1076"/>
          <ac:spMkLst>
            <pc:docMk/>
            <pc:sldMk cId="3090152865" sldId="2555"/>
            <ac:spMk id="12" creationId="{7AE8E051-7D1C-21A7-DE37-4FD34C22C141}"/>
          </ac:spMkLst>
        </pc:spChg>
        <pc:spChg chg="add mod">
          <ac:chgData name="Ulrich Gnewuch" userId="e8a70c61da9d9d21" providerId="LiveId" clId="{2C882901-C250-467F-BA84-9C750A7DC06C}" dt="2024-07-04T08:55:55.799" v="2235" actId="1076"/>
          <ac:spMkLst>
            <pc:docMk/>
            <pc:sldMk cId="3090152865" sldId="2555"/>
            <ac:spMk id="13" creationId="{82C890E6-AE30-C5AD-BCF5-25E2B57AFEE3}"/>
          </ac:spMkLst>
        </pc:spChg>
        <pc:spChg chg="add mod">
          <ac:chgData name="Ulrich Gnewuch" userId="e8a70c61da9d9d21" providerId="LiveId" clId="{2C882901-C250-467F-BA84-9C750A7DC06C}" dt="2024-07-04T08:55:55.799" v="2235" actId="1076"/>
          <ac:spMkLst>
            <pc:docMk/>
            <pc:sldMk cId="3090152865" sldId="2555"/>
            <ac:spMk id="18" creationId="{2103F52B-4C2E-1AEA-73D1-39E14976AF97}"/>
          </ac:spMkLst>
        </pc:spChg>
        <pc:spChg chg="add mod">
          <ac:chgData name="Ulrich Gnewuch" userId="e8a70c61da9d9d21" providerId="LiveId" clId="{2C882901-C250-467F-BA84-9C750A7DC06C}" dt="2024-07-04T08:55:55.799" v="2235" actId="1076"/>
          <ac:spMkLst>
            <pc:docMk/>
            <pc:sldMk cId="3090152865" sldId="2555"/>
            <ac:spMk id="19" creationId="{65C03F1E-FC8C-136C-3FB6-AAA7EA00C7EE}"/>
          </ac:spMkLst>
        </pc:spChg>
        <pc:spChg chg="add mod">
          <ac:chgData name="Ulrich Gnewuch" userId="e8a70c61da9d9d21" providerId="LiveId" clId="{2C882901-C250-467F-BA84-9C750A7DC06C}" dt="2024-07-04T08:55:55.799" v="2235" actId="1076"/>
          <ac:spMkLst>
            <pc:docMk/>
            <pc:sldMk cId="3090152865" sldId="2555"/>
            <ac:spMk id="20" creationId="{3FC2AB11-9960-60B2-4F41-FD7E98DAAF90}"/>
          </ac:spMkLst>
        </pc:spChg>
        <pc:spChg chg="add mod">
          <ac:chgData name="Ulrich Gnewuch" userId="e8a70c61da9d9d21" providerId="LiveId" clId="{2C882901-C250-467F-BA84-9C750A7DC06C}" dt="2024-07-04T08:55:55.799" v="2235" actId="1076"/>
          <ac:spMkLst>
            <pc:docMk/>
            <pc:sldMk cId="3090152865" sldId="2555"/>
            <ac:spMk id="21" creationId="{53B7F607-9490-B105-A427-ABF63CFCB443}"/>
          </ac:spMkLst>
        </pc:spChg>
        <pc:spChg chg="add mod">
          <ac:chgData name="Ulrich Gnewuch" userId="e8a70c61da9d9d21" providerId="LiveId" clId="{2C882901-C250-467F-BA84-9C750A7DC06C}" dt="2024-07-04T08:56:14.439" v="2247" actId="404"/>
          <ac:spMkLst>
            <pc:docMk/>
            <pc:sldMk cId="3090152865" sldId="2555"/>
            <ac:spMk id="22" creationId="{2CE2151A-AAA0-5BF0-0DC1-184AEF1B72DA}"/>
          </ac:spMkLst>
        </pc:spChg>
        <pc:grpChg chg="add mod">
          <ac:chgData name="Ulrich Gnewuch" userId="e8a70c61da9d9d21" providerId="LiveId" clId="{2C882901-C250-467F-BA84-9C750A7DC06C}" dt="2024-07-04T08:55:55.799" v="2235" actId="1076"/>
          <ac:grpSpMkLst>
            <pc:docMk/>
            <pc:sldMk cId="3090152865" sldId="2555"/>
            <ac:grpSpMk id="8" creationId="{4B90D05F-BE27-9A06-AD7F-6815E8BD4E59}"/>
          </ac:grpSpMkLst>
        </pc:grpChg>
        <pc:cxnChg chg="add mod">
          <ac:chgData name="Ulrich Gnewuch" userId="e8a70c61da9d9d21" providerId="LiveId" clId="{2C882901-C250-467F-BA84-9C750A7DC06C}" dt="2024-07-04T08:55:55.799" v="2235" actId="1076"/>
          <ac:cxnSpMkLst>
            <pc:docMk/>
            <pc:sldMk cId="3090152865" sldId="2555"/>
            <ac:cxnSpMk id="14" creationId="{96EB98E3-BEE3-1DA5-20C1-527E6B2D66AB}"/>
          </ac:cxnSpMkLst>
        </pc:cxnChg>
        <pc:cxnChg chg="add mod">
          <ac:chgData name="Ulrich Gnewuch" userId="e8a70c61da9d9d21" providerId="LiveId" clId="{2C882901-C250-467F-BA84-9C750A7DC06C}" dt="2024-07-04T08:55:55.799" v="2235" actId="1076"/>
          <ac:cxnSpMkLst>
            <pc:docMk/>
            <pc:sldMk cId="3090152865" sldId="2555"/>
            <ac:cxnSpMk id="15" creationId="{E2A43F57-B26E-10CE-4F71-7A51FAA05CDD}"/>
          </ac:cxnSpMkLst>
        </pc:cxnChg>
        <pc:cxnChg chg="add mod">
          <ac:chgData name="Ulrich Gnewuch" userId="e8a70c61da9d9d21" providerId="LiveId" clId="{2C882901-C250-467F-BA84-9C750A7DC06C}" dt="2024-07-04T08:55:55.799" v="2235" actId="1076"/>
          <ac:cxnSpMkLst>
            <pc:docMk/>
            <pc:sldMk cId="3090152865" sldId="2555"/>
            <ac:cxnSpMk id="16" creationId="{18CEF335-5ABB-DADA-B521-F60E2817CF60}"/>
          </ac:cxnSpMkLst>
        </pc:cxnChg>
        <pc:cxnChg chg="add mod">
          <ac:chgData name="Ulrich Gnewuch" userId="e8a70c61da9d9d21" providerId="LiveId" clId="{2C882901-C250-467F-BA84-9C750A7DC06C}" dt="2024-07-04T08:55:55.799" v="2235" actId="1076"/>
          <ac:cxnSpMkLst>
            <pc:docMk/>
            <pc:sldMk cId="3090152865" sldId="2555"/>
            <ac:cxnSpMk id="17" creationId="{CD6ACE0A-69D3-D81E-1556-7F8ACF4A52C9}"/>
          </ac:cxnSpMkLst>
        </pc:cxnChg>
      </pc:sldChg>
      <pc:sldChg chg="add del">
        <pc:chgData name="Ulrich Gnewuch" userId="e8a70c61da9d9d21" providerId="LiveId" clId="{2C882901-C250-467F-BA84-9C750A7DC06C}" dt="2024-07-04T11:04:20.351" v="2305" actId="47"/>
        <pc:sldMkLst>
          <pc:docMk/>
          <pc:sldMk cId="2701899625" sldId="2567"/>
        </pc:sldMkLst>
      </pc:sldChg>
      <pc:sldChg chg="add del">
        <pc:chgData name="Ulrich Gnewuch" userId="e8a70c61da9d9d21" providerId="LiveId" clId="{2C882901-C250-467F-BA84-9C750A7DC06C}" dt="2024-07-04T11:04:20.351" v="2305" actId="47"/>
        <pc:sldMkLst>
          <pc:docMk/>
          <pc:sldMk cId="2516814669" sldId="2615"/>
        </pc:sldMkLst>
      </pc:sldChg>
      <pc:sldChg chg="modNotesTx">
        <pc:chgData name="Ulrich Gnewuch" userId="e8a70c61da9d9d21" providerId="LiveId" clId="{2C882901-C250-467F-BA84-9C750A7DC06C}" dt="2024-06-09T11:52:57.538" v="44" actId="20577"/>
        <pc:sldMkLst>
          <pc:docMk/>
          <pc:sldMk cId="1698033778" sldId="3389"/>
        </pc:sldMkLst>
      </pc:sldChg>
      <pc:sldChg chg="modSp mod">
        <pc:chgData name="Ulrich Gnewuch" userId="e8a70c61da9d9d21" providerId="LiveId" clId="{2C882901-C250-467F-BA84-9C750A7DC06C}" dt="2024-06-10T06:28:57.741" v="400" actId="20577"/>
        <pc:sldMkLst>
          <pc:docMk/>
          <pc:sldMk cId="3076915630" sldId="3441"/>
        </pc:sldMkLst>
        <pc:spChg chg="mod">
          <ac:chgData name="Ulrich Gnewuch" userId="e8a70c61da9d9d21" providerId="LiveId" clId="{2C882901-C250-467F-BA84-9C750A7DC06C}" dt="2024-06-10T06:28:57.741" v="400" actId="20577"/>
          <ac:spMkLst>
            <pc:docMk/>
            <pc:sldMk cId="3076915630" sldId="3441"/>
            <ac:spMk id="17" creationId="{A84BF2D8-EE6E-8EAC-EBF0-1C90593457C9}"/>
          </ac:spMkLst>
        </pc:spChg>
      </pc:sldChg>
      <pc:sldChg chg="delSp modSp del mod ord">
        <pc:chgData name="Ulrich Gnewuch" userId="e8a70c61da9d9d21" providerId="LiveId" clId="{2C882901-C250-467F-BA84-9C750A7DC06C}" dt="2024-06-10T07:40:56.622" v="1637" actId="47"/>
        <pc:sldMkLst>
          <pc:docMk/>
          <pc:sldMk cId="2661607253" sldId="3445"/>
        </pc:sldMkLst>
        <pc:spChg chg="del mod">
          <ac:chgData name="Ulrich Gnewuch" userId="e8a70c61da9d9d21" providerId="LiveId" clId="{2C882901-C250-467F-BA84-9C750A7DC06C}" dt="2024-06-10T07:37:22.413" v="1593" actId="478"/>
          <ac:spMkLst>
            <pc:docMk/>
            <pc:sldMk cId="2661607253" sldId="3445"/>
            <ac:spMk id="23" creationId="{0602CE26-EED6-A08D-43BC-69BB4CAB6138}"/>
          </ac:spMkLst>
        </pc:spChg>
        <pc:spChg chg="mod">
          <ac:chgData name="Ulrich Gnewuch" userId="e8a70c61da9d9d21" providerId="LiveId" clId="{2C882901-C250-467F-BA84-9C750A7DC06C}" dt="2024-06-10T07:37:17.163" v="1591" actId="1076"/>
          <ac:spMkLst>
            <pc:docMk/>
            <pc:sldMk cId="2661607253" sldId="3445"/>
            <ac:spMk id="24" creationId="{3410EDA7-88EE-74E0-CDDD-7A540603D7EA}"/>
          </ac:spMkLst>
        </pc:spChg>
      </pc:sldChg>
      <pc:sldChg chg="modSp mod">
        <pc:chgData name="Ulrich Gnewuch" userId="e8a70c61da9d9d21" providerId="LiveId" clId="{2C882901-C250-467F-BA84-9C750A7DC06C}" dt="2024-06-09T11:51:37.906" v="23" actId="1035"/>
        <pc:sldMkLst>
          <pc:docMk/>
          <pc:sldMk cId="2851628558" sldId="3446"/>
        </pc:sldMkLst>
        <pc:spChg chg="mod">
          <ac:chgData name="Ulrich Gnewuch" userId="e8a70c61da9d9d21" providerId="LiveId" clId="{2C882901-C250-467F-BA84-9C750A7DC06C}" dt="2024-06-09T11:51:34.895" v="22" actId="14100"/>
          <ac:spMkLst>
            <pc:docMk/>
            <pc:sldMk cId="2851628558" sldId="3446"/>
            <ac:spMk id="19" creationId="{EEE15853-C1C0-C1D1-3239-F61C6D315742}"/>
          </ac:spMkLst>
        </pc:spChg>
        <pc:spChg chg="mod">
          <ac:chgData name="Ulrich Gnewuch" userId="e8a70c61da9d9d21" providerId="LiveId" clId="{2C882901-C250-467F-BA84-9C750A7DC06C}" dt="2024-06-09T11:51:37.906" v="23" actId="1035"/>
          <ac:spMkLst>
            <pc:docMk/>
            <pc:sldMk cId="2851628558" sldId="3446"/>
            <ac:spMk id="32" creationId="{121A2AE4-2374-99E9-E50E-E5B921B49AC1}"/>
          </ac:spMkLst>
        </pc:spChg>
      </pc:sldChg>
      <pc:sldChg chg="modSp mod">
        <pc:chgData name="Ulrich Gnewuch" userId="e8a70c61da9d9d21" providerId="LiveId" clId="{2C882901-C250-467F-BA84-9C750A7DC06C}" dt="2024-06-10T06:29:10.365" v="401"/>
        <pc:sldMkLst>
          <pc:docMk/>
          <pc:sldMk cId="1441529930" sldId="3447"/>
        </pc:sldMkLst>
        <pc:spChg chg="mod">
          <ac:chgData name="Ulrich Gnewuch" userId="e8a70c61da9d9d21" providerId="LiveId" clId="{2C882901-C250-467F-BA84-9C750A7DC06C}" dt="2024-06-10T06:29:10.365" v="401"/>
          <ac:spMkLst>
            <pc:docMk/>
            <pc:sldMk cId="1441529930" sldId="3447"/>
            <ac:spMk id="17" creationId="{A84BF2D8-EE6E-8EAC-EBF0-1C90593457C9}"/>
          </ac:spMkLst>
        </pc:spChg>
      </pc:sldChg>
      <pc:sldChg chg="addSp delSp modSp del mod">
        <pc:chgData name="Ulrich Gnewuch" userId="e8a70c61da9d9d21" providerId="LiveId" clId="{2C882901-C250-467F-BA84-9C750A7DC06C}" dt="2024-06-10T07:03:49.788" v="999" actId="47"/>
        <pc:sldMkLst>
          <pc:docMk/>
          <pc:sldMk cId="2783658616" sldId="3448"/>
        </pc:sldMkLst>
        <pc:spChg chg="del">
          <ac:chgData name="Ulrich Gnewuch" userId="e8a70c61da9d9d21" providerId="LiveId" clId="{2C882901-C250-467F-BA84-9C750A7DC06C}" dt="2024-06-09T12:14:03.630" v="253" actId="478"/>
          <ac:spMkLst>
            <pc:docMk/>
            <pc:sldMk cId="2783658616" sldId="3448"/>
            <ac:spMk id="2" creationId="{614AA28C-5B86-203C-2E62-19B89044B64B}"/>
          </ac:spMkLst>
        </pc:spChg>
        <pc:spChg chg="mod">
          <ac:chgData name="Ulrich Gnewuch" userId="e8a70c61da9d9d21" providerId="LiveId" clId="{2C882901-C250-467F-BA84-9C750A7DC06C}" dt="2024-06-10T06:53:52.425" v="752" actId="6549"/>
          <ac:spMkLst>
            <pc:docMk/>
            <pc:sldMk cId="2783658616" sldId="3448"/>
            <ac:spMk id="6" creationId="{E170E4D7-EF92-AAD0-3AE5-D14096FF275E}"/>
          </ac:spMkLst>
        </pc:spChg>
        <pc:spChg chg="add mod">
          <ac:chgData name="Ulrich Gnewuch" userId="e8a70c61da9d9d21" providerId="LiveId" clId="{2C882901-C250-467F-BA84-9C750A7DC06C}" dt="2024-06-10T07:00:53.232" v="904" actId="20577"/>
          <ac:spMkLst>
            <pc:docMk/>
            <pc:sldMk cId="2783658616" sldId="3448"/>
            <ac:spMk id="7" creationId="{ECF5F204-C10F-C674-5A56-E2F03A949A6E}"/>
          </ac:spMkLst>
        </pc:spChg>
        <pc:spChg chg="add mod">
          <ac:chgData name="Ulrich Gnewuch" userId="e8a70c61da9d9d21" providerId="LiveId" clId="{2C882901-C250-467F-BA84-9C750A7DC06C}" dt="2024-06-09T12:14:03.902" v="254"/>
          <ac:spMkLst>
            <pc:docMk/>
            <pc:sldMk cId="2783658616" sldId="3448"/>
            <ac:spMk id="8" creationId="{1D8C27EB-05D6-F209-B5BC-6CBFB820C373}"/>
          </ac:spMkLst>
        </pc:spChg>
        <pc:spChg chg="del">
          <ac:chgData name="Ulrich Gnewuch" userId="e8a70c61da9d9d21" providerId="LiveId" clId="{2C882901-C250-467F-BA84-9C750A7DC06C}" dt="2024-06-09T12:14:01.144" v="252" actId="478"/>
          <ac:spMkLst>
            <pc:docMk/>
            <pc:sldMk cId="2783658616" sldId="3448"/>
            <ac:spMk id="9" creationId="{158CAC74-A730-0A1A-62DF-A95A9B3C5216}"/>
          </ac:spMkLst>
        </pc:spChg>
        <pc:spChg chg="add mod">
          <ac:chgData name="Ulrich Gnewuch" userId="e8a70c61da9d9d21" providerId="LiveId" clId="{2C882901-C250-467F-BA84-9C750A7DC06C}" dt="2024-06-09T12:14:03.902" v="254"/>
          <ac:spMkLst>
            <pc:docMk/>
            <pc:sldMk cId="2783658616" sldId="3448"/>
            <ac:spMk id="12" creationId="{CC581548-1771-8C55-7548-ABE14CA5B97D}"/>
          </ac:spMkLst>
        </pc:spChg>
        <pc:spChg chg="add mod">
          <ac:chgData name="Ulrich Gnewuch" userId="e8a70c61da9d9d21" providerId="LiveId" clId="{2C882901-C250-467F-BA84-9C750A7DC06C}" dt="2024-06-09T12:14:03.902" v="254"/>
          <ac:spMkLst>
            <pc:docMk/>
            <pc:sldMk cId="2783658616" sldId="3448"/>
            <ac:spMk id="13" creationId="{91755728-6B8E-B8CD-E7B3-72B34EC9B05E}"/>
          </ac:spMkLst>
        </pc:spChg>
        <pc:spChg chg="add mod">
          <ac:chgData name="Ulrich Gnewuch" userId="e8a70c61da9d9d21" providerId="LiveId" clId="{2C882901-C250-467F-BA84-9C750A7DC06C}" dt="2024-06-09T12:14:03.902" v="254"/>
          <ac:spMkLst>
            <pc:docMk/>
            <pc:sldMk cId="2783658616" sldId="3448"/>
            <ac:spMk id="14" creationId="{3412F4E0-7CF9-A09F-2143-166835033518}"/>
          </ac:spMkLst>
        </pc:spChg>
        <pc:spChg chg="add mod">
          <ac:chgData name="Ulrich Gnewuch" userId="e8a70c61da9d9d21" providerId="LiveId" clId="{2C882901-C250-467F-BA84-9C750A7DC06C}" dt="2024-06-10T06:59:03.782" v="822" actId="1076"/>
          <ac:spMkLst>
            <pc:docMk/>
            <pc:sldMk cId="2783658616" sldId="3448"/>
            <ac:spMk id="16" creationId="{38226725-A2B2-E216-19A7-530619434FE6}"/>
          </ac:spMkLst>
        </pc:spChg>
        <pc:picChg chg="add mod">
          <ac:chgData name="Ulrich Gnewuch" userId="e8a70c61da9d9d21" providerId="LiveId" clId="{2C882901-C250-467F-BA84-9C750A7DC06C}" dt="2024-06-09T12:14:03.902" v="254"/>
          <ac:picMkLst>
            <pc:docMk/>
            <pc:sldMk cId="2783658616" sldId="3448"/>
            <ac:picMk id="10" creationId="{943D11A9-EB8A-61F9-56BF-23F50A49AE86}"/>
          </ac:picMkLst>
        </pc:picChg>
        <pc:picChg chg="add mod">
          <ac:chgData name="Ulrich Gnewuch" userId="e8a70c61da9d9d21" providerId="LiveId" clId="{2C882901-C250-467F-BA84-9C750A7DC06C}" dt="2024-06-09T12:14:03.902" v="254"/>
          <ac:picMkLst>
            <pc:docMk/>
            <pc:sldMk cId="2783658616" sldId="3448"/>
            <ac:picMk id="11" creationId="{6DE2B1B4-DF6B-E2F7-ED77-A30CB7D71DF8}"/>
          </ac:picMkLst>
        </pc:picChg>
        <pc:picChg chg="add mod">
          <ac:chgData name="Ulrich Gnewuch" userId="e8a70c61da9d9d21" providerId="LiveId" clId="{2C882901-C250-467F-BA84-9C750A7DC06C}" dt="2024-06-09T12:14:11.724" v="257" actId="1076"/>
          <ac:picMkLst>
            <pc:docMk/>
            <pc:sldMk cId="2783658616" sldId="3448"/>
            <ac:picMk id="15" creationId="{402E670E-3D40-1D30-26F4-5EEEA602CE5C}"/>
          </ac:picMkLst>
        </pc:picChg>
      </pc:sldChg>
      <pc:sldChg chg="addSp delSp modSp mod delAnim modAnim">
        <pc:chgData name="Ulrich Gnewuch" userId="e8a70c61da9d9d21" providerId="LiveId" clId="{2C882901-C250-467F-BA84-9C750A7DC06C}" dt="2024-07-04T11:04:44.347" v="2307"/>
        <pc:sldMkLst>
          <pc:docMk/>
          <pc:sldMk cId="2136260065" sldId="3449"/>
        </pc:sldMkLst>
        <pc:spChg chg="del">
          <ac:chgData name="Ulrich Gnewuch" userId="e8a70c61da9d9d21" providerId="LiveId" clId="{2C882901-C250-467F-BA84-9C750A7DC06C}" dt="2024-06-09T11:58:36.274" v="83" actId="478"/>
          <ac:spMkLst>
            <pc:docMk/>
            <pc:sldMk cId="2136260065" sldId="3449"/>
            <ac:spMk id="2" creationId="{614AA28C-5B86-203C-2E62-19B89044B64B}"/>
          </ac:spMkLst>
        </pc:spChg>
        <pc:spChg chg="add del mod">
          <ac:chgData name="Ulrich Gnewuch" userId="e8a70c61da9d9d21" providerId="LiveId" clId="{2C882901-C250-467F-BA84-9C750A7DC06C}" dt="2024-06-10T06:48:13.575" v="696" actId="478"/>
          <ac:spMkLst>
            <pc:docMk/>
            <pc:sldMk cId="2136260065" sldId="3449"/>
            <ac:spMk id="2" creationId="{D4F91F79-21DC-5698-94BA-9540C0AF44E3}"/>
          </ac:spMkLst>
        </pc:spChg>
        <pc:spChg chg="mod">
          <ac:chgData name="Ulrich Gnewuch" userId="e8a70c61da9d9d21" providerId="LiveId" clId="{2C882901-C250-467F-BA84-9C750A7DC06C}" dt="2024-06-09T11:58:43.095" v="85" actId="255"/>
          <ac:spMkLst>
            <pc:docMk/>
            <pc:sldMk cId="2136260065" sldId="3449"/>
            <ac:spMk id="6" creationId="{E170E4D7-EF92-AAD0-3AE5-D14096FF275E}"/>
          </ac:spMkLst>
        </pc:spChg>
        <pc:spChg chg="add mod">
          <ac:chgData name="Ulrich Gnewuch" userId="e8a70c61da9d9d21" providerId="LiveId" clId="{2C882901-C250-467F-BA84-9C750A7DC06C}" dt="2024-06-10T07:04:51.682" v="1052"/>
          <ac:spMkLst>
            <pc:docMk/>
            <pc:sldMk cId="2136260065" sldId="3449"/>
            <ac:spMk id="7" creationId="{70D96A1E-CF5C-D8A3-248A-8DC07BE3A6DC}"/>
          </ac:spMkLst>
        </pc:spChg>
        <pc:spChg chg="del">
          <ac:chgData name="Ulrich Gnewuch" userId="e8a70c61da9d9d21" providerId="LiveId" clId="{2C882901-C250-467F-BA84-9C750A7DC06C}" dt="2024-06-09T11:58:16.567" v="73" actId="478"/>
          <ac:spMkLst>
            <pc:docMk/>
            <pc:sldMk cId="2136260065" sldId="3449"/>
            <ac:spMk id="7" creationId="{DD88CC8A-D767-13B4-0614-A1B26CEACEF0}"/>
          </ac:spMkLst>
        </pc:spChg>
        <pc:spChg chg="add mod">
          <ac:chgData name="Ulrich Gnewuch" userId="e8a70c61da9d9d21" providerId="LiveId" clId="{2C882901-C250-467F-BA84-9C750A7DC06C}" dt="2024-06-09T12:01:20.674" v="115" actId="1035"/>
          <ac:spMkLst>
            <pc:docMk/>
            <pc:sldMk cId="2136260065" sldId="3449"/>
            <ac:spMk id="9" creationId="{DBABE118-D52F-70E0-1D03-7972AF2AEDDA}"/>
          </ac:spMkLst>
        </pc:spChg>
        <pc:spChg chg="add mod">
          <ac:chgData name="Ulrich Gnewuch" userId="e8a70c61da9d9d21" providerId="LiveId" clId="{2C882901-C250-467F-BA84-9C750A7DC06C}" dt="2024-06-10T07:05:15.965" v="1059" actId="20577"/>
          <ac:spMkLst>
            <pc:docMk/>
            <pc:sldMk cId="2136260065" sldId="3449"/>
            <ac:spMk id="11" creationId="{3EDDE4BA-F52D-B260-69E5-B89D5B7038F1}"/>
          </ac:spMkLst>
        </pc:spChg>
        <pc:spChg chg="add del mod">
          <ac:chgData name="Ulrich Gnewuch" userId="e8a70c61da9d9d21" providerId="LiveId" clId="{2C882901-C250-467F-BA84-9C750A7DC06C}" dt="2024-06-10T07:05:17.783" v="1060" actId="478"/>
          <ac:spMkLst>
            <pc:docMk/>
            <pc:sldMk cId="2136260065" sldId="3449"/>
            <ac:spMk id="12" creationId="{FF3DD91A-231F-CE4E-D50C-40ED9B194E1C}"/>
          </ac:spMkLst>
        </pc:spChg>
        <pc:spChg chg="add mod">
          <ac:chgData name="Ulrich Gnewuch" userId="e8a70c61da9d9d21" providerId="LiveId" clId="{2C882901-C250-467F-BA84-9C750A7DC06C}" dt="2024-06-10T07:17:22.648" v="1215" actId="1582"/>
          <ac:spMkLst>
            <pc:docMk/>
            <pc:sldMk cId="2136260065" sldId="3449"/>
            <ac:spMk id="15" creationId="{9796C017-C0CD-D39E-9114-047589F40ED0}"/>
          </ac:spMkLst>
        </pc:spChg>
        <pc:picChg chg="add del mod">
          <ac:chgData name="Ulrich Gnewuch" userId="e8a70c61da9d9d21" providerId="LiveId" clId="{2C882901-C250-467F-BA84-9C750A7DC06C}" dt="2024-07-04T11:04:15.096" v="2304" actId="478"/>
          <ac:picMkLst>
            <pc:docMk/>
            <pc:sldMk cId="2136260065" sldId="3449"/>
            <ac:picMk id="2" creationId="{5969F729-74BA-98A3-9F1F-CD6FE7BCF934}"/>
          </ac:picMkLst>
        </pc:picChg>
        <pc:picChg chg="add mod">
          <ac:chgData name="Ulrich Gnewuch" userId="e8a70c61da9d9d21" providerId="LiveId" clId="{2C882901-C250-467F-BA84-9C750A7DC06C}" dt="2024-07-04T11:04:44.347" v="2307"/>
          <ac:picMkLst>
            <pc:docMk/>
            <pc:sldMk cId="2136260065" sldId="3449"/>
            <ac:picMk id="7" creationId="{19A29918-0B3D-C24E-C854-28C1BA9A1FA8}"/>
          </ac:picMkLst>
        </pc:picChg>
        <pc:picChg chg="add mod">
          <ac:chgData name="Ulrich Gnewuch" userId="e8a70c61da9d9d21" providerId="LiveId" clId="{2C882901-C250-467F-BA84-9C750A7DC06C}" dt="2024-06-10T06:48:00.171" v="692" actId="1076"/>
          <ac:picMkLst>
            <pc:docMk/>
            <pc:sldMk cId="2136260065" sldId="3449"/>
            <ac:picMk id="8" creationId="{9145680B-EF19-17C3-7661-0F2BC5D42C45}"/>
          </ac:picMkLst>
        </pc:picChg>
        <pc:picChg chg="add mod">
          <ac:chgData name="Ulrich Gnewuch" userId="e8a70c61da9d9d21" providerId="LiveId" clId="{2C882901-C250-467F-BA84-9C750A7DC06C}" dt="2024-06-10T06:46:59.360" v="677" actId="1076"/>
          <ac:picMkLst>
            <pc:docMk/>
            <pc:sldMk cId="2136260065" sldId="3449"/>
            <ac:picMk id="10" creationId="{A8035AE1-98BD-3A31-37C6-7760D85C19AF}"/>
          </ac:picMkLst>
        </pc:picChg>
        <pc:picChg chg="add del mod">
          <ac:chgData name="Ulrich Gnewuch" userId="e8a70c61da9d9d21" providerId="LiveId" clId="{2C882901-C250-467F-BA84-9C750A7DC06C}" dt="2024-06-09T12:11:24.981" v="244" actId="478"/>
          <ac:picMkLst>
            <pc:docMk/>
            <pc:sldMk cId="2136260065" sldId="3449"/>
            <ac:picMk id="11" creationId="{3B70D9FD-B9C0-3975-2520-2ACED6CEE70C}"/>
          </ac:picMkLst>
        </pc:picChg>
        <pc:picChg chg="add mod">
          <ac:chgData name="Ulrich Gnewuch" userId="e8a70c61da9d9d21" providerId="LiveId" clId="{2C882901-C250-467F-BA84-9C750A7DC06C}" dt="2024-06-09T12:01:06.757" v="112" actId="1036"/>
          <ac:picMkLst>
            <pc:docMk/>
            <pc:sldMk cId="2136260065" sldId="3449"/>
            <ac:picMk id="13" creationId="{F1623B0E-148C-4CE8-3DC7-DD9E3D3967D9}"/>
          </ac:picMkLst>
        </pc:picChg>
        <pc:picChg chg="add mod">
          <ac:chgData name="Ulrich Gnewuch" userId="e8a70c61da9d9d21" providerId="LiveId" clId="{2C882901-C250-467F-BA84-9C750A7DC06C}" dt="2024-06-10T06:49:29.463" v="710" actId="1076"/>
          <ac:picMkLst>
            <pc:docMk/>
            <pc:sldMk cId="2136260065" sldId="3449"/>
            <ac:picMk id="14" creationId="{52209511-3B12-3932-D376-AF4CCE098838}"/>
          </ac:picMkLst>
        </pc:picChg>
        <pc:picChg chg="add del mod">
          <ac:chgData name="Ulrich Gnewuch" userId="e8a70c61da9d9d21" providerId="LiveId" clId="{2C882901-C250-467F-BA84-9C750A7DC06C}" dt="2024-07-04T08:52:42.943" v="2199" actId="478"/>
          <ac:picMkLst>
            <pc:docMk/>
            <pc:sldMk cId="2136260065" sldId="3449"/>
            <ac:picMk id="16" creationId="{123E3BB9-732C-8C73-5B5E-D87F91481216}"/>
          </ac:picMkLst>
        </pc:picChg>
        <pc:picChg chg="add mod">
          <ac:chgData name="Ulrich Gnewuch" userId="e8a70c61da9d9d21" providerId="LiveId" clId="{2C882901-C250-467F-BA84-9C750A7DC06C}" dt="2024-06-10T06:49:28.645" v="709" actId="1076"/>
          <ac:picMkLst>
            <pc:docMk/>
            <pc:sldMk cId="2136260065" sldId="3449"/>
            <ac:picMk id="17" creationId="{B6852BBA-3F42-EFC4-0635-B6E4D8C02F10}"/>
          </ac:picMkLst>
        </pc:picChg>
      </pc:sldChg>
      <pc:sldChg chg="addSp delSp modSp mod modAnim modShow">
        <pc:chgData name="Ulrich Gnewuch" userId="e8a70c61da9d9d21" providerId="LiveId" clId="{2C882901-C250-467F-BA84-9C750A7DC06C}" dt="2024-07-04T11:04:25.675" v="2306" actId="729"/>
        <pc:sldMkLst>
          <pc:docMk/>
          <pc:sldMk cId="2613609298" sldId="3450"/>
        </pc:sldMkLst>
        <pc:spChg chg="add mod">
          <ac:chgData name="Ulrich Gnewuch" userId="e8a70c61da9d9d21" providerId="LiveId" clId="{2C882901-C250-467F-BA84-9C750A7DC06C}" dt="2024-06-10T07:06:27.177" v="1072" actId="20577"/>
          <ac:spMkLst>
            <pc:docMk/>
            <pc:sldMk cId="2613609298" sldId="3450"/>
            <ac:spMk id="2" creationId="{48E3062A-C193-3F99-0FCD-055B6D0088E3}"/>
          </ac:spMkLst>
        </pc:spChg>
        <pc:spChg chg="del">
          <ac:chgData name="Ulrich Gnewuch" userId="e8a70c61da9d9d21" providerId="LiveId" clId="{2C882901-C250-467F-BA84-9C750A7DC06C}" dt="2024-06-09T12:04:04.595" v="177" actId="478"/>
          <ac:spMkLst>
            <pc:docMk/>
            <pc:sldMk cId="2613609298" sldId="3450"/>
            <ac:spMk id="2" creationId="{614AA28C-5B86-203C-2E62-19B89044B64B}"/>
          </ac:spMkLst>
        </pc:spChg>
        <pc:spChg chg="mod">
          <ac:chgData name="Ulrich Gnewuch" userId="e8a70c61da9d9d21" providerId="LiveId" clId="{2C882901-C250-467F-BA84-9C750A7DC06C}" dt="2024-06-09T12:03:46.531" v="169" actId="20577"/>
          <ac:spMkLst>
            <pc:docMk/>
            <pc:sldMk cId="2613609298" sldId="3450"/>
            <ac:spMk id="6" creationId="{E170E4D7-EF92-AAD0-3AE5-D14096FF275E}"/>
          </ac:spMkLst>
        </pc:spChg>
        <pc:spChg chg="del">
          <ac:chgData name="Ulrich Gnewuch" userId="e8a70c61da9d9d21" providerId="LiveId" clId="{2C882901-C250-467F-BA84-9C750A7DC06C}" dt="2024-06-09T12:03:47.951" v="170" actId="478"/>
          <ac:spMkLst>
            <pc:docMk/>
            <pc:sldMk cId="2613609298" sldId="3450"/>
            <ac:spMk id="7" creationId="{DD88CC8A-D767-13B4-0614-A1B26CEACEF0}"/>
          </ac:spMkLst>
        </pc:spChg>
        <pc:spChg chg="add del mod">
          <ac:chgData name="Ulrich Gnewuch" userId="e8a70c61da9d9d21" providerId="LiveId" clId="{2C882901-C250-467F-BA84-9C750A7DC06C}" dt="2024-06-10T07:06:29.918" v="1073" actId="478"/>
          <ac:spMkLst>
            <pc:docMk/>
            <pc:sldMk cId="2613609298" sldId="3450"/>
            <ac:spMk id="9" creationId="{FFCFEF31-9D92-A7AC-55AE-1658E47ECDFA}"/>
          </ac:spMkLst>
        </pc:spChg>
        <pc:picChg chg="add mod">
          <ac:chgData name="Ulrich Gnewuch" userId="e8a70c61da9d9d21" providerId="LiveId" clId="{2C882901-C250-467F-BA84-9C750A7DC06C}" dt="2024-06-10T07:07:26.262" v="1082" actId="1076"/>
          <ac:picMkLst>
            <pc:docMk/>
            <pc:sldMk cId="2613609298" sldId="3450"/>
            <ac:picMk id="7" creationId="{7B7F6E70-677D-706E-EC4F-B00EF71E0B2A}"/>
          </ac:picMkLst>
        </pc:picChg>
        <pc:picChg chg="add mod">
          <ac:chgData name="Ulrich Gnewuch" userId="e8a70c61da9d9d21" providerId="LiveId" clId="{2C882901-C250-467F-BA84-9C750A7DC06C}" dt="2024-06-10T07:14:13.964" v="1201" actId="1076"/>
          <ac:picMkLst>
            <pc:docMk/>
            <pc:sldMk cId="2613609298" sldId="3450"/>
            <ac:picMk id="8" creationId="{C5125BF3-93FD-EF77-D955-3F7920001832}"/>
          </ac:picMkLst>
        </pc:picChg>
        <pc:picChg chg="add mod">
          <ac:chgData name="Ulrich Gnewuch" userId="e8a70c61da9d9d21" providerId="LiveId" clId="{2C882901-C250-467F-BA84-9C750A7DC06C}" dt="2024-06-10T07:07:26.262" v="1082" actId="1076"/>
          <ac:picMkLst>
            <pc:docMk/>
            <pc:sldMk cId="2613609298" sldId="3450"/>
            <ac:picMk id="10" creationId="{C4D417D1-D426-6AE6-0876-D4ABF95AE518}"/>
          </ac:picMkLst>
        </pc:picChg>
        <pc:picChg chg="add mod">
          <ac:chgData name="Ulrich Gnewuch" userId="e8a70c61da9d9d21" providerId="LiveId" clId="{2C882901-C250-467F-BA84-9C750A7DC06C}" dt="2024-06-10T07:07:26.262" v="1082" actId="1076"/>
          <ac:picMkLst>
            <pc:docMk/>
            <pc:sldMk cId="2613609298" sldId="3450"/>
            <ac:picMk id="11" creationId="{C35E7DE1-18BF-5A35-1F87-CEEA867FC97C}"/>
          </ac:picMkLst>
        </pc:picChg>
        <pc:picChg chg="add mod">
          <ac:chgData name="Ulrich Gnewuch" userId="e8a70c61da9d9d21" providerId="LiveId" clId="{2C882901-C250-467F-BA84-9C750A7DC06C}" dt="2024-06-10T07:07:26.262" v="1082" actId="1076"/>
          <ac:picMkLst>
            <pc:docMk/>
            <pc:sldMk cId="2613609298" sldId="3450"/>
            <ac:picMk id="12" creationId="{89DFEA30-1F5E-F0CD-2B85-9FADFC5E3661}"/>
          </ac:picMkLst>
        </pc:picChg>
        <pc:picChg chg="add mod">
          <ac:chgData name="Ulrich Gnewuch" userId="e8a70c61da9d9d21" providerId="LiveId" clId="{2C882901-C250-467F-BA84-9C750A7DC06C}" dt="2024-06-10T07:14:08.221" v="1196"/>
          <ac:picMkLst>
            <pc:docMk/>
            <pc:sldMk cId="2613609298" sldId="3450"/>
            <ac:picMk id="13" creationId="{8EF391B6-3907-AFC7-0FE3-E89930F799EB}"/>
          </ac:picMkLst>
        </pc:picChg>
        <pc:picChg chg="add mod">
          <ac:chgData name="Ulrich Gnewuch" userId="e8a70c61da9d9d21" providerId="LiveId" clId="{2C882901-C250-467F-BA84-9C750A7DC06C}" dt="2024-06-10T07:14:11.878" v="1199"/>
          <ac:picMkLst>
            <pc:docMk/>
            <pc:sldMk cId="2613609298" sldId="3450"/>
            <ac:picMk id="14" creationId="{B5F33C59-76A7-24BD-8214-37CD7AF54B52}"/>
          </ac:picMkLst>
        </pc:picChg>
        <pc:picChg chg="add mod">
          <ac:chgData name="Ulrich Gnewuch" userId="e8a70c61da9d9d21" providerId="LiveId" clId="{2C882901-C250-467F-BA84-9C750A7DC06C}" dt="2024-06-10T07:14:18.882" v="1203" actId="1076"/>
          <ac:picMkLst>
            <pc:docMk/>
            <pc:sldMk cId="2613609298" sldId="3450"/>
            <ac:picMk id="15" creationId="{8F2EB2EB-FDE8-5C97-A66B-9B0DF1C9B0E6}"/>
          </ac:picMkLst>
        </pc:picChg>
      </pc:sldChg>
      <pc:sldChg chg="addSp delSp modSp mod modAnim modShow modNotesTx">
        <pc:chgData name="Ulrich Gnewuch" userId="e8a70c61da9d9d21" providerId="LiveId" clId="{2C882901-C250-467F-BA84-9C750A7DC06C}" dt="2024-07-04T11:04:25.675" v="2306" actId="729"/>
        <pc:sldMkLst>
          <pc:docMk/>
          <pc:sldMk cId="2047320979" sldId="3451"/>
        </pc:sldMkLst>
        <pc:spChg chg="del">
          <ac:chgData name="Ulrich Gnewuch" userId="e8a70c61da9d9d21" providerId="LiveId" clId="{2C882901-C250-467F-BA84-9C750A7DC06C}" dt="2024-06-09T12:07:27.138" v="223" actId="478"/>
          <ac:spMkLst>
            <pc:docMk/>
            <pc:sldMk cId="2047320979" sldId="3451"/>
            <ac:spMk id="2" creationId="{614AA28C-5B86-203C-2E62-19B89044B64B}"/>
          </ac:spMkLst>
        </pc:spChg>
        <pc:spChg chg="add mod">
          <ac:chgData name="Ulrich Gnewuch" userId="e8a70c61da9d9d21" providerId="LiveId" clId="{2C882901-C250-467F-BA84-9C750A7DC06C}" dt="2024-06-10T07:08:02.828" v="1113" actId="20577"/>
          <ac:spMkLst>
            <pc:docMk/>
            <pc:sldMk cId="2047320979" sldId="3451"/>
            <ac:spMk id="2" creationId="{CC8ECED9-82CC-C2C5-CC4B-7756E5C3EB1C}"/>
          </ac:spMkLst>
        </pc:spChg>
        <pc:spChg chg="mod">
          <ac:chgData name="Ulrich Gnewuch" userId="e8a70c61da9d9d21" providerId="LiveId" clId="{2C882901-C250-467F-BA84-9C750A7DC06C}" dt="2024-06-09T12:04:34.095" v="208" actId="20577"/>
          <ac:spMkLst>
            <pc:docMk/>
            <pc:sldMk cId="2047320979" sldId="3451"/>
            <ac:spMk id="6" creationId="{E170E4D7-EF92-AAD0-3AE5-D14096FF275E}"/>
          </ac:spMkLst>
        </pc:spChg>
        <pc:spChg chg="del">
          <ac:chgData name="Ulrich Gnewuch" userId="e8a70c61da9d9d21" providerId="LiveId" clId="{2C882901-C250-467F-BA84-9C750A7DC06C}" dt="2024-06-09T12:04:36.292" v="209" actId="478"/>
          <ac:spMkLst>
            <pc:docMk/>
            <pc:sldMk cId="2047320979" sldId="3451"/>
            <ac:spMk id="7" creationId="{DD88CC8A-D767-13B4-0614-A1B26CEACEF0}"/>
          </ac:spMkLst>
        </pc:spChg>
        <pc:spChg chg="add del mod">
          <ac:chgData name="Ulrich Gnewuch" userId="e8a70c61da9d9d21" providerId="LiveId" clId="{2C882901-C250-467F-BA84-9C750A7DC06C}" dt="2024-06-10T07:08:09.672" v="1115" actId="478"/>
          <ac:spMkLst>
            <pc:docMk/>
            <pc:sldMk cId="2047320979" sldId="3451"/>
            <ac:spMk id="9" creationId="{FF7E45BE-74BF-D9C9-3C5E-3D675F1CF18D}"/>
          </ac:spMkLst>
        </pc:spChg>
        <pc:picChg chg="add del mod">
          <ac:chgData name="Ulrich Gnewuch" userId="e8a70c61da9d9d21" providerId="LiveId" clId="{2C882901-C250-467F-BA84-9C750A7DC06C}" dt="2024-06-10T07:10:33.061" v="1145" actId="478"/>
          <ac:picMkLst>
            <pc:docMk/>
            <pc:sldMk cId="2047320979" sldId="3451"/>
            <ac:picMk id="7" creationId="{1853F8BB-558E-68E7-DDE6-22D5CBFAAF89}"/>
          </ac:picMkLst>
        </pc:picChg>
        <pc:picChg chg="add mod modCrop">
          <ac:chgData name="Ulrich Gnewuch" userId="e8a70c61da9d9d21" providerId="LiveId" clId="{2C882901-C250-467F-BA84-9C750A7DC06C}" dt="2024-06-10T07:15:27.245" v="1205" actId="14100"/>
          <ac:picMkLst>
            <pc:docMk/>
            <pc:sldMk cId="2047320979" sldId="3451"/>
            <ac:picMk id="10" creationId="{3C3090EC-3F4B-2DDF-FFB3-EB97C2AB33B1}"/>
          </ac:picMkLst>
        </pc:picChg>
        <pc:picChg chg="add del mod">
          <ac:chgData name="Ulrich Gnewuch" userId="e8a70c61da9d9d21" providerId="LiveId" clId="{2C882901-C250-467F-BA84-9C750A7DC06C}" dt="2024-06-10T07:09:37.662" v="1125" actId="478"/>
          <ac:picMkLst>
            <pc:docMk/>
            <pc:sldMk cId="2047320979" sldId="3451"/>
            <ac:picMk id="11" creationId="{0F8B41A2-C729-EE00-A8A8-FDD2E5D50747}"/>
          </ac:picMkLst>
        </pc:picChg>
        <pc:picChg chg="add mod">
          <ac:chgData name="Ulrich Gnewuch" userId="e8a70c61da9d9d21" providerId="LiveId" clId="{2C882901-C250-467F-BA84-9C750A7DC06C}" dt="2024-06-10T07:11:56.574" v="1167" actId="1076"/>
          <ac:picMkLst>
            <pc:docMk/>
            <pc:sldMk cId="2047320979" sldId="3451"/>
            <ac:picMk id="13" creationId="{D8DD67B3-2575-A0C0-266F-F3FA0F43712A}"/>
          </ac:picMkLst>
        </pc:picChg>
        <pc:picChg chg="add mod">
          <ac:chgData name="Ulrich Gnewuch" userId="e8a70c61da9d9d21" providerId="LiveId" clId="{2C882901-C250-467F-BA84-9C750A7DC06C}" dt="2024-06-10T07:11:56.574" v="1167" actId="1076"/>
          <ac:picMkLst>
            <pc:docMk/>
            <pc:sldMk cId="2047320979" sldId="3451"/>
            <ac:picMk id="15" creationId="{E68E97B9-9117-84A1-79EE-0F5B8B61E73E}"/>
          </ac:picMkLst>
        </pc:picChg>
        <pc:picChg chg="add mod">
          <ac:chgData name="Ulrich Gnewuch" userId="e8a70c61da9d9d21" providerId="LiveId" clId="{2C882901-C250-467F-BA84-9C750A7DC06C}" dt="2024-06-10T07:11:56.574" v="1167" actId="1076"/>
          <ac:picMkLst>
            <pc:docMk/>
            <pc:sldMk cId="2047320979" sldId="3451"/>
            <ac:picMk id="17" creationId="{EE4B65D4-1FC2-7E10-CA15-E6A47FB7982D}"/>
          </ac:picMkLst>
        </pc:picChg>
        <pc:picChg chg="add mod">
          <ac:chgData name="Ulrich Gnewuch" userId="e8a70c61da9d9d21" providerId="LiveId" clId="{2C882901-C250-467F-BA84-9C750A7DC06C}" dt="2024-06-10T07:11:56.574" v="1167" actId="1076"/>
          <ac:picMkLst>
            <pc:docMk/>
            <pc:sldMk cId="2047320979" sldId="3451"/>
            <ac:picMk id="19" creationId="{4B9E4898-7041-E19B-A431-CDCB81A9C386}"/>
          </ac:picMkLst>
        </pc:picChg>
        <pc:picChg chg="add mod">
          <ac:chgData name="Ulrich Gnewuch" userId="e8a70c61da9d9d21" providerId="LiveId" clId="{2C882901-C250-467F-BA84-9C750A7DC06C}" dt="2024-06-10T07:13:15.069" v="1171"/>
          <ac:picMkLst>
            <pc:docMk/>
            <pc:sldMk cId="2047320979" sldId="3451"/>
            <ac:picMk id="21" creationId="{3E13CF94-73AA-2194-F709-5E69461FCCF2}"/>
          </ac:picMkLst>
        </pc:picChg>
        <pc:picChg chg="add del mod">
          <ac:chgData name="Ulrich Gnewuch" userId="e8a70c61da9d9d21" providerId="LiveId" clId="{2C882901-C250-467F-BA84-9C750A7DC06C}" dt="2024-06-10T07:13:47.919" v="1192" actId="478"/>
          <ac:picMkLst>
            <pc:docMk/>
            <pc:sldMk cId="2047320979" sldId="3451"/>
            <ac:picMk id="23" creationId="{D5B878A3-7468-EF35-6C77-BD670149FA0A}"/>
          </ac:picMkLst>
        </pc:picChg>
        <pc:picChg chg="add mod">
          <ac:chgData name="Ulrich Gnewuch" userId="e8a70c61da9d9d21" providerId="LiveId" clId="{2C882901-C250-467F-BA84-9C750A7DC06C}" dt="2024-06-10T07:14:24.655" v="1204" actId="1076"/>
          <ac:picMkLst>
            <pc:docMk/>
            <pc:sldMk cId="2047320979" sldId="3451"/>
            <ac:picMk id="24" creationId="{58A2B9B5-DD24-6A87-BD6B-A8454EF347A1}"/>
          </ac:picMkLst>
        </pc:picChg>
      </pc:sldChg>
      <pc:sldChg chg="del">
        <pc:chgData name="Ulrich Gnewuch" userId="e8a70c61da9d9d21" providerId="LiveId" clId="{2C882901-C250-467F-BA84-9C750A7DC06C}" dt="2024-06-10T07:41:06.704" v="1640" actId="47"/>
        <pc:sldMkLst>
          <pc:docMk/>
          <pc:sldMk cId="3041641628" sldId="3452"/>
        </pc:sldMkLst>
      </pc:sldChg>
      <pc:sldChg chg="addSp delSp modSp mod">
        <pc:chgData name="Ulrich Gnewuch" userId="e8a70c61da9d9d21" providerId="LiveId" clId="{2C882901-C250-467F-BA84-9C750A7DC06C}" dt="2024-06-10T13:10:54.881" v="2113" actId="1037"/>
        <pc:sldMkLst>
          <pc:docMk/>
          <pc:sldMk cId="3613036685" sldId="3453"/>
        </pc:sldMkLst>
        <pc:spChg chg="add mod">
          <ac:chgData name="Ulrich Gnewuch" userId="e8a70c61da9d9d21" providerId="LiveId" clId="{2C882901-C250-467F-BA84-9C750A7DC06C}" dt="2024-06-10T08:25:41.171" v="2079" actId="1036"/>
          <ac:spMkLst>
            <pc:docMk/>
            <pc:sldMk cId="3613036685" sldId="3453"/>
            <ac:spMk id="2" creationId="{5C79CAF7-6450-C976-40E4-503792DF1E70}"/>
          </ac:spMkLst>
        </pc:spChg>
        <pc:spChg chg="add mod">
          <ac:chgData name="Ulrich Gnewuch" userId="e8a70c61da9d9d21" providerId="LiveId" clId="{2C882901-C250-467F-BA84-9C750A7DC06C}" dt="2024-06-10T08:25:41.171" v="2079" actId="1036"/>
          <ac:spMkLst>
            <pc:docMk/>
            <pc:sldMk cId="3613036685" sldId="3453"/>
            <ac:spMk id="7" creationId="{0AC1AAD8-99DC-94C9-76C9-9403B6B9315D}"/>
          </ac:spMkLst>
        </pc:spChg>
        <pc:spChg chg="del mod">
          <ac:chgData name="Ulrich Gnewuch" userId="e8a70c61da9d9d21" providerId="LiveId" clId="{2C882901-C250-467F-BA84-9C750A7DC06C}" dt="2024-06-10T08:21:55.614" v="2034" actId="478"/>
          <ac:spMkLst>
            <pc:docMk/>
            <pc:sldMk cId="3613036685" sldId="3453"/>
            <ac:spMk id="8" creationId="{F036A5C7-8EE2-C8BF-E8BE-86B33F75533E}"/>
          </ac:spMkLst>
        </pc:spChg>
        <pc:spChg chg="add mod">
          <ac:chgData name="Ulrich Gnewuch" userId="e8a70c61da9d9d21" providerId="LiveId" clId="{2C882901-C250-467F-BA84-9C750A7DC06C}" dt="2024-06-10T08:25:41.171" v="2079" actId="1036"/>
          <ac:spMkLst>
            <pc:docMk/>
            <pc:sldMk cId="3613036685" sldId="3453"/>
            <ac:spMk id="9" creationId="{C533D63C-00FC-6A15-CEB3-2FFB66E12CD4}"/>
          </ac:spMkLst>
        </pc:spChg>
        <pc:spChg chg="del mod">
          <ac:chgData name="Ulrich Gnewuch" userId="e8a70c61da9d9d21" providerId="LiveId" clId="{2C882901-C250-467F-BA84-9C750A7DC06C}" dt="2024-06-10T08:21:55.614" v="2034" actId="478"/>
          <ac:spMkLst>
            <pc:docMk/>
            <pc:sldMk cId="3613036685" sldId="3453"/>
            <ac:spMk id="10" creationId="{EC607856-7583-E50E-1D65-21D9F44A5FCC}"/>
          </ac:spMkLst>
        </pc:spChg>
        <pc:spChg chg="del">
          <ac:chgData name="Ulrich Gnewuch" userId="e8a70c61da9d9d21" providerId="LiveId" clId="{2C882901-C250-467F-BA84-9C750A7DC06C}" dt="2024-06-10T08:15:52.622" v="1917" actId="478"/>
          <ac:spMkLst>
            <pc:docMk/>
            <pc:sldMk cId="3613036685" sldId="3453"/>
            <ac:spMk id="11" creationId="{0B2D3096-4FD6-B532-6447-744B970D4F38}"/>
          </ac:spMkLst>
        </pc:spChg>
        <pc:spChg chg="del">
          <ac:chgData name="Ulrich Gnewuch" userId="e8a70c61da9d9d21" providerId="LiveId" clId="{2C882901-C250-467F-BA84-9C750A7DC06C}" dt="2024-06-10T08:14:35.290" v="1903" actId="478"/>
          <ac:spMkLst>
            <pc:docMk/>
            <pc:sldMk cId="3613036685" sldId="3453"/>
            <ac:spMk id="12" creationId="{DEEF7651-ECF4-B9F4-89AB-2E3BC388E2D7}"/>
          </ac:spMkLst>
        </pc:spChg>
        <pc:spChg chg="del">
          <ac:chgData name="Ulrich Gnewuch" userId="e8a70c61da9d9d21" providerId="LiveId" clId="{2C882901-C250-467F-BA84-9C750A7DC06C}" dt="2024-06-10T08:15:59.187" v="1919" actId="478"/>
          <ac:spMkLst>
            <pc:docMk/>
            <pc:sldMk cId="3613036685" sldId="3453"/>
            <ac:spMk id="13" creationId="{C2377E87-0264-AF8A-07FD-4ECD3331FE0B}"/>
          </ac:spMkLst>
        </pc:spChg>
        <pc:spChg chg="del mod">
          <ac:chgData name="Ulrich Gnewuch" userId="e8a70c61da9d9d21" providerId="LiveId" clId="{2C882901-C250-467F-BA84-9C750A7DC06C}" dt="2024-06-10T08:21:55.614" v="2034" actId="478"/>
          <ac:spMkLst>
            <pc:docMk/>
            <pc:sldMk cId="3613036685" sldId="3453"/>
            <ac:spMk id="15" creationId="{1E33E8F5-A2CD-D26F-EA5A-FB028D1B5A24}"/>
          </ac:spMkLst>
        </pc:spChg>
        <pc:spChg chg="del mod">
          <ac:chgData name="Ulrich Gnewuch" userId="e8a70c61da9d9d21" providerId="LiveId" clId="{2C882901-C250-467F-BA84-9C750A7DC06C}" dt="2024-06-10T08:21:55.614" v="2034" actId="478"/>
          <ac:spMkLst>
            <pc:docMk/>
            <pc:sldMk cId="3613036685" sldId="3453"/>
            <ac:spMk id="16" creationId="{81B5B674-0F17-5902-3429-31525841F41E}"/>
          </ac:spMkLst>
        </pc:spChg>
        <pc:spChg chg="add mod">
          <ac:chgData name="Ulrich Gnewuch" userId="e8a70c61da9d9d21" providerId="LiveId" clId="{2C882901-C250-467F-BA84-9C750A7DC06C}" dt="2024-06-10T08:25:41.171" v="2079" actId="1036"/>
          <ac:spMkLst>
            <pc:docMk/>
            <pc:sldMk cId="3613036685" sldId="3453"/>
            <ac:spMk id="17" creationId="{3C90BE6C-6014-B982-528C-456B17DC17B8}"/>
          </ac:spMkLst>
        </pc:spChg>
        <pc:spChg chg="del mod">
          <ac:chgData name="Ulrich Gnewuch" userId="e8a70c61da9d9d21" providerId="LiveId" clId="{2C882901-C250-467F-BA84-9C750A7DC06C}" dt="2024-06-10T08:21:55.614" v="2034" actId="478"/>
          <ac:spMkLst>
            <pc:docMk/>
            <pc:sldMk cId="3613036685" sldId="3453"/>
            <ac:spMk id="18" creationId="{BFA0625B-ACFE-5C0E-2AAB-6645EF357821}"/>
          </ac:spMkLst>
        </pc:spChg>
        <pc:spChg chg="add mod">
          <ac:chgData name="Ulrich Gnewuch" userId="e8a70c61da9d9d21" providerId="LiveId" clId="{2C882901-C250-467F-BA84-9C750A7DC06C}" dt="2024-06-10T08:25:41.171" v="2079" actId="1036"/>
          <ac:spMkLst>
            <pc:docMk/>
            <pc:sldMk cId="3613036685" sldId="3453"/>
            <ac:spMk id="31" creationId="{0E7FC5BF-66CC-A696-79C3-D3EBDE1D039D}"/>
          </ac:spMkLst>
        </pc:spChg>
        <pc:spChg chg="del mod">
          <ac:chgData name="Ulrich Gnewuch" userId="e8a70c61da9d9d21" providerId="LiveId" clId="{2C882901-C250-467F-BA84-9C750A7DC06C}" dt="2024-06-10T08:16:42.052" v="1934" actId="478"/>
          <ac:spMkLst>
            <pc:docMk/>
            <pc:sldMk cId="3613036685" sldId="3453"/>
            <ac:spMk id="32" creationId="{9177D588-DD9B-E0A4-2749-67EA24D3E22E}"/>
          </ac:spMkLst>
        </pc:spChg>
        <pc:spChg chg="add mod">
          <ac:chgData name="Ulrich Gnewuch" userId="e8a70c61da9d9d21" providerId="LiveId" clId="{2C882901-C250-467F-BA84-9C750A7DC06C}" dt="2024-06-10T08:25:41.171" v="2079" actId="1036"/>
          <ac:spMkLst>
            <pc:docMk/>
            <pc:sldMk cId="3613036685" sldId="3453"/>
            <ac:spMk id="33" creationId="{0BDCD203-2BD5-C95D-1F1D-9A99B4BAC309}"/>
          </ac:spMkLst>
        </pc:spChg>
        <pc:spChg chg="add mod">
          <ac:chgData name="Ulrich Gnewuch" userId="e8a70c61da9d9d21" providerId="LiveId" clId="{2C882901-C250-467F-BA84-9C750A7DC06C}" dt="2024-06-10T08:17:28.304" v="1939" actId="571"/>
          <ac:spMkLst>
            <pc:docMk/>
            <pc:sldMk cId="3613036685" sldId="3453"/>
            <ac:spMk id="34" creationId="{364ABAEB-A7A1-E663-F9D4-21ABB640AA5E}"/>
          </ac:spMkLst>
        </pc:spChg>
        <pc:spChg chg="add mod">
          <ac:chgData name="Ulrich Gnewuch" userId="e8a70c61da9d9d21" providerId="LiveId" clId="{2C882901-C250-467F-BA84-9C750A7DC06C}" dt="2024-06-10T08:17:28.304" v="1939" actId="571"/>
          <ac:spMkLst>
            <pc:docMk/>
            <pc:sldMk cId="3613036685" sldId="3453"/>
            <ac:spMk id="35" creationId="{0C9B1766-E1E1-77DB-F764-043BB4C1F910}"/>
          </ac:spMkLst>
        </pc:spChg>
        <pc:spChg chg="add mod">
          <ac:chgData name="Ulrich Gnewuch" userId="e8a70c61da9d9d21" providerId="LiveId" clId="{2C882901-C250-467F-BA84-9C750A7DC06C}" dt="2024-06-10T08:17:28.304" v="1939" actId="571"/>
          <ac:spMkLst>
            <pc:docMk/>
            <pc:sldMk cId="3613036685" sldId="3453"/>
            <ac:spMk id="36" creationId="{2BDAB813-E059-5381-9091-9D68DF25091C}"/>
          </ac:spMkLst>
        </pc:spChg>
        <pc:spChg chg="add mod">
          <ac:chgData name="Ulrich Gnewuch" userId="e8a70c61da9d9d21" providerId="LiveId" clId="{2C882901-C250-467F-BA84-9C750A7DC06C}" dt="2024-06-10T08:17:28.304" v="1939" actId="571"/>
          <ac:spMkLst>
            <pc:docMk/>
            <pc:sldMk cId="3613036685" sldId="3453"/>
            <ac:spMk id="37" creationId="{FEE6E8C5-5D9F-7254-9DA7-3B959ADB52F1}"/>
          </ac:spMkLst>
        </pc:spChg>
        <pc:spChg chg="add mod">
          <ac:chgData name="Ulrich Gnewuch" userId="e8a70c61da9d9d21" providerId="LiveId" clId="{2C882901-C250-467F-BA84-9C750A7DC06C}" dt="2024-06-10T08:17:28.304" v="1939" actId="571"/>
          <ac:spMkLst>
            <pc:docMk/>
            <pc:sldMk cId="3613036685" sldId="3453"/>
            <ac:spMk id="38" creationId="{15CAA417-658C-7044-9950-6130CDB7DB63}"/>
          </ac:spMkLst>
        </pc:spChg>
        <pc:spChg chg="add mod">
          <ac:chgData name="Ulrich Gnewuch" userId="e8a70c61da9d9d21" providerId="LiveId" clId="{2C882901-C250-467F-BA84-9C750A7DC06C}" dt="2024-06-10T08:17:28.304" v="1939" actId="571"/>
          <ac:spMkLst>
            <pc:docMk/>
            <pc:sldMk cId="3613036685" sldId="3453"/>
            <ac:spMk id="39" creationId="{FC351D56-B207-B296-FBAC-66AA549D041D}"/>
          </ac:spMkLst>
        </pc:spChg>
        <pc:picChg chg="add mod">
          <ac:chgData name="Ulrich Gnewuch" userId="e8a70c61da9d9d21" providerId="LiveId" clId="{2C882901-C250-467F-BA84-9C750A7DC06C}" dt="2024-06-10T08:25:41.171" v="2079" actId="1036"/>
          <ac:picMkLst>
            <pc:docMk/>
            <pc:sldMk cId="3613036685" sldId="3453"/>
            <ac:picMk id="14" creationId="{67B3DB0B-9A42-2C8F-3505-2600103675B6}"/>
          </ac:picMkLst>
        </pc:picChg>
        <pc:picChg chg="del mod">
          <ac:chgData name="Ulrich Gnewuch" userId="e8a70c61da9d9d21" providerId="LiveId" clId="{2C882901-C250-467F-BA84-9C750A7DC06C}" dt="2024-06-10T08:21:55.614" v="2034" actId="478"/>
          <ac:picMkLst>
            <pc:docMk/>
            <pc:sldMk cId="3613036685" sldId="3453"/>
            <ac:picMk id="19" creationId="{DF2163F6-6E4D-451D-D23B-14CEE431832A}"/>
          </ac:picMkLst>
        </pc:picChg>
        <pc:picChg chg="del mod">
          <ac:chgData name="Ulrich Gnewuch" userId="e8a70c61da9d9d21" providerId="LiveId" clId="{2C882901-C250-467F-BA84-9C750A7DC06C}" dt="2024-06-10T08:21:55.614" v="2034" actId="478"/>
          <ac:picMkLst>
            <pc:docMk/>
            <pc:sldMk cId="3613036685" sldId="3453"/>
            <ac:picMk id="20" creationId="{5FA6C50D-28AF-7A51-B2AE-2F80DAE77FCF}"/>
          </ac:picMkLst>
        </pc:picChg>
        <pc:picChg chg="del mod">
          <ac:chgData name="Ulrich Gnewuch" userId="e8a70c61da9d9d21" providerId="LiveId" clId="{2C882901-C250-467F-BA84-9C750A7DC06C}" dt="2024-06-10T08:21:55.614" v="2034" actId="478"/>
          <ac:picMkLst>
            <pc:docMk/>
            <pc:sldMk cId="3613036685" sldId="3453"/>
            <ac:picMk id="21" creationId="{1AC801F2-9C80-DF81-CDCB-0106E60BCC11}"/>
          </ac:picMkLst>
        </pc:picChg>
        <pc:picChg chg="del mod">
          <ac:chgData name="Ulrich Gnewuch" userId="e8a70c61da9d9d21" providerId="LiveId" clId="{2C882901-C250-467F-BA84-9C750A7DC06C}" dt="2024-06-10T08:21:55.614" v="2034" actId="478"/>
          <ac:picMkLst>
            <pc:docMk/>
            <pc:sldMk cId="3613036685" sldId="3453"/>
            <ac:picMk id="22" creationId="{48E25347-C63F-19F2-A6E0-4B0C619EB77A}"/>
          </ac:picMkLst>
        </pc:picChg>
        <pc:picChg chg="del mod">
          <ac:chgData name="Ulrich Gnewuch" userId="e8a70c61da9d9d21" providerId="LiveId" clId="{2C882901-C250-467F-BA84-9C750A7DC06C}" dt="2024-06-10T08:21:55.614" v="2034" actId="478"/>
          <ac:picMkLst>
            <pc:docMk/>
            <pc:sldMk cId="3613036685" sldId="3453"/>
            <ac:picMk id="23" creationId="{1D285DF6-B1B0-1E2C-FF2F-A3E1BA70A151}"/>
          </ac:picMkLst>
        </pc:picChg>
        <pc:picChg chg="del mod">
          <ac:chgData name="Ulrich Gnewuch" userId="e8a70c61da9d9d21" providerId="LiveId" clId="{2C882901-C250-467F-BA84-9C750A7DC06C}" dt="2024-06-10T08:21:55.614" v="2034" actId="478"/>
          <ac:picMkLst>
            <pc:docMk/>
            <pc:sldMk cId="3613036685" sldId="3453"/>
            <ac:picMk id="24" creationId="{D5D40DB9-E09D-9126-798A-642A442D0AB9}"/>
          </ac:picMkLst>
        </pc:picChg>
        <pc:picChg chg="del mod">
          <ac:chgData name="Ulrich Gnewuch" userId="e8a70c61da9d9d21" providerId="LiveId" clId="{2C882901-C250-467F-BA84-9C750A7DC06C}" dt="2024-06-10T08:21:55.614" v="2034" actId="478"/>
          <ac:picMkLst>
            <pc:docMk/>
            <pc:sldMk cId="3613036685" sldId="3453"/>
            <ac:picMk id="25" creationId="{5CEE50D5-08EA-1625-3647-CFE52BD09915}"/>
          </ac:picMkLst>
        </pc:picChg>
        <pc:picChg chg="del mod">
          <ac:chgData name="Ulrich Gnewuch" userId="e8a70c61da9d9d21" providerId="LiveId" clId="{2C882901-C250-467F-BA84-9C750A7DC06C}" dt="2024-06-10T08:21:55.614" v="2034" actId="478"/>
          <ac:picMkLst>
            <pc:docMk/>
            <pc:sldMk cId="3613036685" sldId="3453"/>
            <ac:picMk id="26" creationId="{AB0958A6-C7D6-9024-E364-C72ACDD50847}"/>
          </ac:picMkLst>
        </pc:picChg>
        <pc:picChg chg="del mod">
          <ac:chgData name="Ulrich Gnewuch" userId="e8a70c61da9d9d21" providerId="LiveId" clId="{2C882901-C250-467F-BA84-9C750A7DC06C}" dt="2024-06-10T08:21:55.614" v="2034" actId="478"/>
          <ac:picMkLst>
            <pc:docMk/>
            <pc:sldMk cId="3613036685" sldId="3453"/>
            <ac:picMk id="27" creationId="{0BBBC928-131D-65A2-2E18-223D302B46D3}"/>
          </ac:picMkLst>
        </pc:picChg>
        <pc:picChg chg="del mod">
          <ac:chgData name="Ulrich Gnewuch" userId="e8a70c61da9d9d21" providerId="LiveId" clId="{2C882901-C250-467F-BA84-9C750A7DC06C}" dt="2024-06-10T08:21:55.614" v="2034" actId="478"/>
          <ac:picMkLst>
            <pc:docMk/>
            <pc:sldMk cId="3613036685" sldId="3453"/>
            <ac:picMk id="28" creationId="{C1089477-E331-921C-36EC-A0C8A3703982}"/>
          </ac:picMkLst>
        </pc:picChg>
        <pc:picChg chg="del mod">
          <ac:chgData name="Ulrich Gnewuch" userId="e8a70c61da9d9d21" providerId="LiveId" clId="{2C882901-C250-467F-BA84-9C750A7DC06C}" dt="2024-06-10T08:21:55.614" v="2034" actId="478"/>
          <ac:picMkLst>
            <pc:docMk/>
            <pc:sldMk cId="3613036685" sldId="3453"/>
            <ac:picMk id="29" creationId="{4AAFC889-B45B-98A6-9FE8-548064189B78}"/>
          </ac:picMkLst>
        </pc:picChg>
        <pc:picChg chg="mod">
          <ac:chgData name="Ulrich Gnewuch" userId="e8a70c61da9d9d21" providerId="LiveId" clId="{2C882901-C250-467F-BA84-9C750A7DC06C}" dt="2024-06-10T08:25:24.028" v="2069" actId="14100"/>
          <ac:picMkLst>
            <pc:docMk/>
            <pc:sldMk cId="3613036685" sldId="3453"/>
            <ac:picMk id="30" creationId="{D1EC50AD-37B0-E488-2F8D-221C374999DA}"/>
          </ac:picMkLst>
        </pc:picChg>
        <pc:picChg chg="add mod">
          <ac:chgData name="Ulrich Gnewuch" userId="e8a70c61da9d9d21" providerId="LiveId" clId="{2C882901-C250-467F-BA84-9C750A7DC06C}" dt="2024-06-10T08:25:21.132" v="2067" actId="14100"/>
          <ac:picMkLst>
            <pc:docMk/>
            <pc:sldMk cId="3613036685" sldId="3453"/>
            <ac:picMk id="41" creationId="{869CC519-64C0-FB90-B803-9EAA8B65D50F}"/>
          </ac:picMkLst>
        </pc:picChg>
        <pc:picChg chg="add mod modCrop">
          <ac:chgData name="Ulrich Gnewuch" userId="e8a70c61da9d9d21" providerId="LiveId" clId="{2C882901-C250-467F-BA84-9C750A7DC06C}" dt="2024-06-10T08:25:26.708" v="2070" actId="1076"/>
          <ac:picMkLst>
            <pc:docMk/>
            <pc:sldMk cId="3613036685" sldId="3453"/>
            <ac:picMk id="42" creationId="{B3BE6E7A-FF9A-9E07-D752-9872B5558858}"/>
          </ac:picMkLst>
        </pc:picChg>
        <pc:picChg chg="add mod modCrop">
          <ac:chgData name="Ulrich Gnewuch" userId="e8a70c61da9d9d21" providerId="LiveId" clId="{2C882901-C250-467F-BA84-9C750A7DC06C}" dt="2024-06-10T08:25:26.708" v="2070" actId="1076"/>
          <ac:picMkLst>
            <pc:docMk/>
            <pc:sldMk cId="3613036685" sldId="3453"/>
            <ac:picMk id="43" creationId="{0E470939-8708-297D-39DD-885DEFE34106}"/>
          </ac:picMkLst>
        </pc:picChg>
        <pc:picChg chg="add mod">
          <ac:chgData name="Ulrich Gnewuch" userId="e8a70c61da9d9d21" providerId="LiveId" clId="{2C882901-C250-467F-BA84-9C750A7DC06C}" dt="2024-06-10T08:25:56.368" v="2080"/>
          <ac:picMkLst>
            <pc:docMk/>
            <pc:sldMk cId="3613036685" sldId="3453"/>
            <ac:picMk id="44" creationId="{0582372E-04CC-098F-A5AE-C168185BAAB4}"/>
          </ac:picMkLst>
        </pc:picChg>
        <pc:picChg chg="add mod modCrop">
          <ac:chgData name="Ulrich Gnewuch" userId="e8a70c61da9d9d21" providerId="LiveId" clId="{2C882901-C250-467F-BA84-9C750A7DC06C}" dt="2024-06-10T08:25:31.411" v="2074" actId="1076"/>
          <ac:picMkLst>
            <pc:docMk/>
            <pc:sldMk cId="3613036685" sldId="3453"/>
            <ac:picMk id="46" creationId="{52A3A663-6FED-C7A6-346C-77C5462A13C9}"/>
          </ac:picMkLst>
        </pc:picChg>
        <pc:picChg chg="add mod">
          <ac:chgData name="Ulrich Gnewuch" userId="e8a70c61da9d9d21" providerId="LiveId" clId="{2C882901-C250-467F-BA84-9C750A7DC06C}" dt="2024-06-10T08:25:22.669" v="2068" actId="14100"/>
          <ac:picMkLst>
            <pc:docMk/>
            <pc:sldMk cId="3613036685" sldId="3453"/>
            <ac:picMk id="48" creationId="{A1821FC5-A017-3D85-EB2D-51D9762FCE84}"/>
          </ac:picMkLst>
        </pc:picChg>
        <pc:picChg chg="add mod modCrop">
          <ac:chgData name="Ulrich Gnewuch" userId="e8a70c61da9d9d21" providerId="LiveId" clId="{2C882901-C250-467F-BA84-9C750A7DC06C}" dt="2024-06-10T08:25:32.152" v="2075" actId="1076"/>
          <ac:picMkLst>
            <pc:docMk/>
            <pc:sldMk cId="3613036685" sldId="3453"/>
            <ac:picMk id="49" creationId="{93D66C6D-CF7A-ACC2-2A11-0B0F97895075}"/>
          </ac:picMkLst>
        </pc:picChg>
        <pc:picChg chg="add mod">
          <ac:chgData name="Ulrich Gnewuch" userId="e8a70c61da9d9d21" providerId="LiveId" clId="{2C882901-C250-467F-BA84-9C750A7DC06C}" dt="2024-06-10T08:25:34.478" v="2077" actId="1076"/>
          <ac:picMkLst>
            <pc:docMk/>
            <pc:sldMk cId="3613036685" sldId="3453"/>
            <ac:picMk id="50" creationId="{91606E9C-A353-30E9-1109-4F89435B866C}"/>
          </ac:picMkLst>
        </pc:picChg>
        <pc:picChg chg="add mod">
          <ac:chgData name="Ulrich Gnewuch" userId="e8a70c61da9d9d21" providerId="LiveId" clId="{2C882901-C250-467F-BA84-9C750A7DC06C}" dt="2024-06-10T08:25:33.348" v="2076" actId="1076"/>
          <ac:picMkLst>
            <pc:docMk/>
            <pc:sldMk cId="3613036685" sldId="3453"/>
            <ac:picMk id="51" creationId="{46D2A63F-B007-04B6-4F64-E831F6BD1B81}"/>
          </ac:picMkLst>
        </pc:picChg>
        <pc:picChg chg="add mod modCrop">
          <ac:chgData name="Ulrich Gnewuch" userId="e8a70c61da9d9d21" providerId="LiveId" clId="{2C882901-C250-467F-BA84-9C750A7DC06C}" dt="2024-06-10T13:10:54.881" v="2113" actId="1037"/>
          <ac:picMkLst>
            <pc:docMk/>
            <pc:sldMk cId="3613036685" sldId="3453"/>
            <ac:picMk id="52" creationId="{761D1C80-65DE-C7F4-1F8E-FB5677028DD8}"/>
          </ac:picMkLst>
        </pc:picChg>
        <pc:picChg chg="add mod modCrop">
          <ac:chgData name="Ulrich Gnewuch" userId="e8a70c61da9d9d21" providerId="LiveId" clId="{2C882901-C250-467F-BA84-9C750A7DC06C}" dt="2024-06-10T08:25:29.667" v="2073" actId="1076"/>
          <ac:picMkLst>
            <pc:docMk/>
            <pc:sldMk cId="3613036685" sldId="3453"/>
            <ac:picMk id="53" creationId="{488E643E-8F85-4FAD-1975-FBC60153A2E0}"/>
          </ac:picMkLst>
        </pc:picChg>
      </pc:sldChg>
      <pc:sldChg chg="addSp modSp mod">
        <pc:chgData name="Ulrich Gnewuch" userId="e8a70c61da9d9d21" providerId="LiveId" clId="{2C882901-C250-467F-BA84-9C750A7DC06C}" dt="2024-06-10T07:16:25.957" v="1213" actId="34135"/>
        <pc:sldMkLst>
          <pc:docMk/>
          <pc:sldMk cId="1448158209" sldId="3454"/>
        </pc:sldMkLst>
        <pc:spChg chg="mod">
          <ac:chgData name="Ulrich Gnewuch" userId="e8a70c61da9d9d21" providerId="LiveId" clId="{2C882901-C250-467F-BA84-9C750A7DC06C}" dt="2024-06-10T07:16:25.957" v="1213" actId="34135"/>
          <ac:spMkLst>
            <pc:docMk/>
            <pc:sldMk cId="1448158209" sldId="3454"/>
            <ac:spMk id="10" creationId="{172C1F0A-4196-16B3-FD90-3E4A6601D96F}"/>
          </ac:spMkLst>
        </pc:spChg>
        <pc:spChg chg="mod">
          <ac:chgData name="Ulrich Gnewuch" userId="e8a70c61da9d9d21" providerId="LiveId" clId="{2C882901-C250-467F-BA84-9C750A7DC06C}" dt="2024-06-10T07:16:25.957" v="1213" actId="34135"/>
          <ac:spMkLst>
            <pc:docMk/>
            <pc:sldMk cId="1448158209" sldId="3454"/>
            <ac:spMk id="11" creationId="{2989DF4E-1A94-A3FE-4A26-3C72911FB1D5}"/>
          </ac:spMkLst>
        </pc:spChg>
        <pc:picChg chg="add mod">
          <ac:chgData name="Ulrich Gnewuch" userId="e8a70c61da9d9d21" providerId="LiveId" clId="{2C882901-C250-467F-BA84-9C750A7DC06C}" dt="2024-06-10T07:16:05.722" v="1206"/>
          <ac:picMkLst>
            <pc:docMk/>
            <pc:sldMk cId="1448158209" sldId="3454"/>
            <ac:picMk id="2" creationId="{625A5590-79D7-44E4-C86A-91827FE2E8F4}"/>
          </ac:picMkLst>
        </pc:picChg>
      </pc:sldChg>
      <pc:sldChg chg="mod modShow">
        <pc:chgData name="Ulrich Gnewuch" userId="e8a70c61da9d9d21" providerId="LiveId" clId="{2C882901-C250-467F-BA84-9C750A7DC06C}" dt="2024-07-04T11:04:25.675" v="2306" actId="729"/>
        <pc:sldMkLst>
          <pc:docMk/>
          <pc:sldMk cId="3361610347" sldId="3454"/>
        </pc:sldMkLst>
      </pc:sldChg>
      <pc:sldChg chg="addSp modSp new del mod">
        <pc:chgData name="Ulrich Gnewuch" userId="e8a70c61da9d9d21" providerId="LiveId" clId="{2C882901-C250-467F-BA84-9C750A7DC06C}" dt="2024-06-10T07:16:33.232" v="1214" actId="47"/>
        <pc:sldMkLst>
          <pc:docMk/>
          <pc:sldMk cId="3157496918" sldId="3455"/>
        </pc:sldMkLst>
        <pc:spChg chg="mod">
          <ac:chgData name="Ulrich Gnewuch" userId="e8a70c61da9d9d21" providerId="LiveId" clId="{2C882901-C250-467F-BA84-9C750A7DC06C}" dt="2024-06-10T06:51:12.695" v="727" actId="14100"/>
          <ac:spMkLst>
            <pc:docMk/>
            <pc:sldMk cId="3157496918" sldId="3455"/>
            <ac:spMk id="2" creationId="{8C78EF0E-5AD1-34A2-DD14-24485D04E6CD}"/>
          </ac:spMkLst>
        </pc:spChg>
        <pc:spChg chg="mod">
          <ac:chgData name="Ulrich Gnewuch" userId="e8a70c61da9d9d21" providerId="LiveId" clId="{2C882901-C250-467F-BA84-9C750A7DC06C}" dt="2024-06-10T06:50:24.854" v="718" actId="20577"/>
          <ac:spMkLst>
            <pc:docMk/>
            <pc:sldMk cId="3157496918" sldId="3455"/>
            <ac:spMk id="6" creationId="{43C91AF4-8831-3F96-40CF-F60619225ACE}"/>
          </ac:spMkLst>
        </pc:spChg>
        <pc:spChg chg="add mod">
          <ac:chgData name="Ulrich Gnewuch" userId="e8a70c61da9d9d21" providerId="LiveId" clId="{2C882901-C250-467F-BA84-9C750A7DC06C}" dt="2024-06-10T06:51:45.153" v="743" actId="1076"/>
          <ac:spMkLst>
            <pc:docMk/>
            <pc:sldMk cId="3157496918" sldId="3455"/>
            <ac:spMk id="10" creationId="{32D70F5E-3EE2-03A5-771D-EBBB55BC0D59}"/>
          </ac:spMkLst>
        </pc:spChg>
        <pc:picChg chg="add mod">
          <ac:chgData name="Ulrich Gnewuch" userId="e8a70c61da9d9d21" providerId="LiveId" clId="{2C882901-C250-467F-BA84-9C750A7DC06C}" dt="2024-06-10T06:50:55.721" v="725" actId="1076"/>
          <ac:picMkLst>
            <pc:docMk/>
            <pc:sldMk cId="3157496918" sldId="3455"/>
            <ac:picMk id="8" creationId="{2A9623A7-75FA-6EC8-60E0-E63968D193A7}"/>
          </ac:picMkLst>
        </pc:picChg>
      </pc:sldChg>
      <pc:sldChg chg="new del">
        <pc:chgData name="Ulrich Gnewuch" userId="e8a70c61da9d9d21" providerId="LiveId" clId="{2C882901-C250-467F-BA84-9C750A7DC06C}" dt="2024-06-10T06:54:10.823" v="758" actId="47"/>
        <pc:sldMkLst>
          <pc:docMk/>
          <pc:sldMk cId="673330984" sldId="3456"/>
        </pc:sldMkLst>
      </pc:sldChg>
      <pc:sldChg chg="addSp delSp modSp new mod ord">
        <pc:chgData name="Ulrich Gnewuch" userId="e8a70c61da9d9d21" providerId="LiveId" clId="{2C882901-C250-467F-BA84-9C750A7DC06C}" dt="2024-07-04T11:04:11.726" v="2303"/>
        <pc:sldMkLst>
          <pc:docMk/>
          <pc:sldMk cId="3432878634" sldId="3457"/>
        </pc:sldMkLst>
        <pc:spChg chg="del mod">
          <ac:chgData name="Ulrich Gnewuch" userId="e8a70c61da9d9d21" providerId="LiveId" clId="{2C882901-C250-467F-BA84-9C750A7DC06C}" dt="2024-06-10T06:59:12.354" v="824" actId="478"/>
          <ac:spMkLst>
            <pc:docMk/>
            <pc:sldMk cId="3432878634" sldId="3457"/>
            <ac:spMk id="2" creationId="{09A9436B-EB88-6751-035F-90BD2AD0B89D}"/>
          </ac:spMkLst>
        </pc:spChg>
        <pc:spChg chg="mod">
          <ac:chgData name="Ulrich Gnewuch" userId="e8a70c61da9d9d21" providerId="LiveId" clId="{2C882901-C250-467F-BA84-9C750A7DC06C}" dt="2024-06-10T06:54:25.171" v="763" actId="255"/>
          <ac:spMkLst>
            <pc:docMk/>
            <pc:sldMk cId="3432878634" sldId="3457"/>
            <ac:spMk id="6" creationId="{D1B0B726-7E1C-E2D5-5945-D1A8AA191250}"/>
          </ac:spMkLst>
        </pc:spChg>
        <pc:spChg chg="add mod">
          <ac:chgData name="Ulrich Gnewuch" userId="e8a70c61da9d9d21" providerId="LiveId" clId="{2C882901-C250-467F-BA84-9C750A7DC06C}" dt="2024-06-10T06:54:33.461" v="764"/>
          <ac:spMkLst>
            <pc:docMk/>
            <pc:sldMk cId="3432878634" sldId="3457"/>
            <ac:spMk id="9" creationId="{3A82E919-525B-D84B-D85A-25532EBC466D}"/>
          </ac:spMkLst>
        </pc:spChg>
        <pc:spChg chg="add mod">
          <ac:chgData name="Ulrich Gnewuch" userId="e8a70c61da9d9d21" providerId="LiveId" clId="{2C882901-C250-467F-BA84-9C750A7DC06C}" dt="2024-06-10T06:54:33.461" v="764"/>
          <ac:spMkLst>
            <pc:docMk/>
            <pc:sldMk cId="3432878634" sldId="3457"/>
            <ac:spMk id="10" creationId="{CA7C5503-3A16-C968-CC6D-53D443F5C35F}"/>
          </ac:spMkLst>
        </pc:spChg>
        <pc:spChg chg="add mod">
          <ac:chgData name="Ulrich Gnewuch" userId="e8a70c61da9d9d21" providerId="LiveId" clId="{2C882901-C250-467F-BA84-9C750A7DC06C}" dt="2024-06-10T06:54:33.461" v="764"/>
          <ac:spMkLst>
            <pc:docMk/>
            <pc:sldMk cId="3432878634" sldId="3457"/>
            <ac:spMk id="11" creationId="{D424ABF9-A5DB-DED9-0086-80E661F9E56C}"/>
          </ac:spMkLst>
        </pc:spChg>
        <pc:spChg chg="add mod">
          <ac:chgData name="Ulrich Gnewuch" userId="e8a70c61da9d9d21" providerId="LiveId" clId="{2C882901-C250-467F-BA84-9C750A7DC06C}" dt="2024-06-10T06:54:33.461" v="764"/>
          <ac:spMkLst>
            <pc:docMk/>
            <pc:sldMk cId="3432878634" sldId="3457"/>
            <ac:spMk id="13" creationId="{9C10039C-908F-C32D-2CE9-C28833946235}"/>
          </ac:spMkLst>
        </pc:spChg>
        <pc:spChg chg="add mod">
          <ac:chgData name="Ulrich Gnewuch" userId="e8a70c61da9d9d21" providerId="LiveId" clId="{2C882901-C250-467F-BA84-9C750A7DC06C}" dt="2024-06-10T06:54:33.461" v="764"/>
          <ac:spMkLst>
            <pc:docMk/>
            <pc:sldMk cId="3432878634" sldId="3457"/>
            <ac:spMk id="16" creationId="{178DD69B-23E2-B93C-31C8-2C3ADA5AB929}"/>
          </ac:spMkLst>
        </pc:spChg>
        <pc:spChg chg="add mod">
          <ac:chgData name="Ulrich Gnewuch" userId="e8a70c61da9d9d21" providerId="LiveId" clId="{2C882901-C250-467F-BA84-9C750A7DC06C}" dt="2024-06-10T06:54:33.461" v="764"/>
          <ac:spMkLst>
            <pc:docMk/>
            <pc:sldMk cId="3432878634" sldId="3457"/>
            <ac:spMk id="19" creationId="{CE945CC1-69AA-545F-B547-6C5F6020486E}"/>
          </ac:spMkLst>
        </pc:spChg>
        <pc:spChg chg="add del mod">
          <ac:chgData name="Ulrich Gnewuch" userId="e8a70c61da9d9d21" providerId="LiveId" clId="{2C882901-C250-467F-BA84-9C750A7DC06C}" dt="2024-06-10T07:03:42.462" v="998" actId="478"/>
          <ac:spMkLst>
            <pc:docMk/>
            <pc:sldMk cId="3432878634" sldId="3457"/>
            <ac:spMk id="22" creationId="{E024A203-466E-D425-80FA-39DD2FFAB509}"/>
          </ac:spMkLst>
        </pc:spChg>
        <pc:spChg chg="add del mod">
          <ac:chgData name="Ulrich Gnewuch" userId="e8a70c61da9d9d21" providerId="LiveId" clId="{2C882901-C250-467F-BA84-9C750A7DC06C}" dt="2024-06-10T07:03:42.462" v="998" actId="478"/>
          <ac:spMkLst>
            <pc:docMk/>
            <pc:sldMk cId="3432878634" sldId="3457"/>
            <ac:spMk id="23" creationId="{4099DE87-10C8-8172-7BD0-53F4DB427226}"/>
          </ac:spMkLst>
        </pc:spChg>
        <pc:spChg chg="add del mod">
          <ac:chgData name="Ulrich Gnewuch" userId="e8a70c61da9d9d21" providerId="LiveId" clId="{2C882901-C250-467F-BA84-9C750A7DC06C}" dt="2024-06-10T07:03:42.462" v="998" actId="478"/>
          <ac:spMkLst>
            <pc:docMk/>
            <pc:sldMk cId="3432878634" sldId="3457"/>
            <ac:spMk id="24" creationId="{65A09539-6301-A6C3-2989-38341D2F4BCF}"/>
          </ac:spMkLst>
        </pc:spChg>
        <pc:spChg chg="add del mod">
          <ac:chgData name="Ulrich Gnewuch" userId="e8a70c61da9d9d21" providerId="LiveId" clId="{2C882901-C250-467F-BA84-9C750A7DC06C}" dt="2024-06-10T07:03:42.462" v="998" actId="478"/>
          <ac:spMkLst>
            <pc:docMk/>
            <pc:sldMk cId="3432878634" sldId="3457"/>
            <ac:spMk id="26" creationId="{8ABA932A-A556-5365-D9B1-60168E91BEE1}"/>
          </ac:spMkLst>
        </pc:spChg>
        <pc:spChg chg="add del mod">
          <ac:chgData name="Ulrich Gnewuch" userId="e8a70c61da9d9d21" providerId="LiveId" clId="{2C882901-C250-467F-BA84-9C750A7DC06C}" dt="2024-06-10T07:03:42.462" v="998" actId="478"/>
          <ac:spMkLst>
            <pc:docMk/>
            <pc:sldMk cId="3432878634" sldId="3457"/>
            <ac:spMk id="29" creationId="{2999301C-8909-DFC9-7C56-502D64CC75BF}"/>
          </ac:spMkLst>
        </pc:spChg>
        <pc:spChg chg="add del mod">
          <ac:chgData name="Ulrich Gnewuch" userId="e8a70c61da9d9d21" providerId="LiveId" clId="{2C882901-C250-467F-BA84-9C750A7DC06C}" dt="2024-06-10T07:03:42.462" v="998" actId="478"/>
          <ac:spMkLst>
            <pc:docMk/>
            <pc:sldMk cId="3432878634" sldId="3457"/>
            <ac:spMk id="32" creationId="{8393C443-D378-D95B-D293-0E3499B0759C}"/>
          </ac:spMkLst>
        </pc:spChg>
        <pc:spChg chg="add mod">
          <ac:chgData name="Ulrich Gnewuch" userId="e8a70c61da9d9d21" providerId="LiveId" clId="{2C882901-C250-467F-BA84-9C750A7DC06C}" dt="2024-06-10T07:05:00.192" v="1055" actId="207"/>
          <ac:spMkLst>
            <pc:docMk/>
            <pc:sldMk cId="3432878634" sldId="3457"/>
            <ac:spMk id="35" creationId="{A9AD127C-6C45-4E58-2A7B-A2C39E85026F}"/>
          </ac:spMkLst>
        </pc:spChg>
        <pc:spChg chg="add del mod">
          <ac:chgData name="Ulrich Gnewuch" userId="e8a70c61da9d9d21" providerId="LiveId" clId="{2C882901-C250-467F-BA84-9C750A7DC06C}" dt="2024-06-10T07:03:42.462" v="998" actId="478"/>
          <ac:spMkLst>
            <pc:docMk/>
            <pc:sldMk cId="3432878634" sldId="3457"/>
            <ac:spMk id="37" creationId="{06EE317E-92D2-4205-56C1-69D8F14FE0D9}"/>
          </ac:spMkLst>
        </pc:spChg>
        <pc:spChg chg="add del mod">
          <ac:chgData name="Ulrich Gnewuch" userId="e8a70c61da9d9d21" providerId="LiveId" clId="{2C882901-C250-467F-BA84-9C750A7DC06C}" dt="2024-06-10T06:59:11.977" v="823" actId="478"/>
          <ac:spMkLst>
            <pc:docMk/>
            <pc:sldMk cId="3432878634" sldId="3457"/>
            <ac:spMk id="38" creationId="{EDA22D8D-2F0C-04C4-B5A1-4E7CEA2DA4E2}"/>
          </ac:spMkLst>
        </pc:spChg>
        <pc:spChg chg="add del mod">
          <ac:chgData name="Ulrich Gnewuch" userId="e8a70c61da9d9d21" providerId="LiveId" clId="{2C882901-C250-467F-BA84-9C750A7DC06C}" dt="2024-06-10T06:59:14.441" v="826" actId="478"/>
          <ac:spMkLst>
            <pc:docMk/>
            <pc:sldMk cId="3432878634" sldId="3457"/>
            <ac:spMk id="39" creationId="{F011C46F-2ACA-1188-21D1-EA6ACA6165AF}"/>
          </ac:spMkLst>
        </pc:spChg>
        <pc:spChg chg="add del mod">
          <ac:chgData name="Ulrich Gnewuch" userId="e8a70c61da9d9d21" providerId="LiveId" clId="{2C882901-C250-467F-BA84-9C750A7DC06C}" dt="2024-06-10T06:59:13.437" v="825" actId="478"/>
          <ac:spMkLst>
            <pc:docMk/>
            <pc:sldMk cId="3432878634" sldId="3457"/>
            <ac:spMk id="41" creationId="{A64B2731-3A9A-2D4F-75B5-82D7839D8D6B}"/>
          </ac:spMkLst>
        </pc:spChg>
        <pc:spChg chg="add mod">
          <ac:chgData name="Ulrich Gnewuch" userId="e8a70c61da9d9d21" providerId="LiveId" clId="{2C882901-C250-467F-BA84-9C750A7DC06C}" dt="2024-06-10T07:04:03.885" v="1005" actId="1035"/>
          <ac:spMkLst>
            <pc:docMk/>
            <pc:sldMk cId="3432878634" sldId="3457"/>
            <ac:spMk id="44" creationId="{85458628-542B-BAB9-543E-564CFE93F1BE}"/>
          </ac:spMkLst>
        </pc:spChg>
        <pc:spChg chg="add mod">
          <ac:chgData name="Ulrich Gnewuch" userId="e8a70c61da9d9d21" providerId="LiveId" clId="{2C882901-C250-467F-BA84-9C750A7DC06C}" dt="2024-06-10T07:04:03.885" v="1005" actId="1035"/>
          <ac:spMkLst>
            <pc:docMk/>
            <pc:sldMk cId="3432878634" sldId="3457"/>
            <ac:spMk id="45" creationId="{6FCC7369-2A60-2355-2F2F-ECDA7070DA73}"/>
          </ac:spMkLst>
        </pc:spChg>
        <pc:spChg chg="add mod">
          <ac:chgData name="Ulrich Gnewuch" userId="e8a70c61da9d9d21" providerId="LiveId" clId="{2C882901-C250-467F-BA84-9C750A7DC06C}" dt="2024-06-10T07:04:03.885" v="1005" actId="1035"/>
          <ac:spMkLst>
            <pc:docMk/>
            <pc:sldMk cId="3432878634" sldId="3457"/>
            <ac:spMk id="46" creationId="{B9423DC8-5D1C-46AE-78A6-8FF2AE03509C}"/>
          </ac:spMkLst>
        </pc:spChg>
        <pc:spChg chg="add mod">
          <ac:chgData name="Ulrich Gnewuch" userId="e8a70c61da9d9d21" providerId="LiveId" clId="{2C882901-C250-467F-BA84-9C750A7DC06C}" dt="2024-06-10T07:04:07.139" v="1009" actId="1035"/>
          <ac:spMkLst>
            <pc:docMk/>
            <pc:sldMk cId="3432878634" sldId="3457"/>
            <ac:spMk id="47" creationId="{B1CE4633-7DFD-5C67-0D5A-6A4BC5D4B5DC}"/>
          </ac:spMkLst>
        </pc:spChg>
        <pc:picChg chg="add mod">
          <ac:chgData name="Ulrich Gnewuch" userId="e8a70c61da9d9d21" providerId="LiveId" clId="{2C882901-C250-467F-BA84-9C750A7DC06C}" dt="2024-06-10T06:54:33.461" v="764"/>
          <ac:picMkLst>
            <pc:docMk/>
            <pc:sldMk cId="3432878634" sldId="3457"/>
            <ac:picMk id="7" creationId="{FE3A305D-CA4A-E8FF-8178-25D40C84D52A}"/>
          </ac:picMkLst>
        </pc:picChg>
        <pc:picChg chg="add mod">
          <ac:chgData name="Ulrich Gnewuch" userId="e8a70c61da9d9d21" providerId="LiveId" clId="{2C882901-C250-467F-BA84-9C750A7DC06C}" dt="2024-06-10T06:54:33.461" v="764"/>
          <ac:picMkLst>
            <pc:docMk/>
            <pc:sldMk cId="3432878634" sldId="3457"/>
            <ac:picMk id="8" creationId="{3B107686-13FE-F088-B480-EB790114BB5F}"/>
          </ac:picMkLst>
        </pc:picChg>
        <pc:picChg chg="add mod">
          <ac:chgData name="Ulrich Gnewuch" userId="e8a70c61da9d9d21" providerId="LiveId" clId="{2C882901-C250-467F-BA84-9C750A7DC06C}" dt="2024-06-10T06:54:33.461" v="764"/>
          <ac:picMkLst>
            <pc:docMk/>
            <pc:sldMk cId="3432878634" sldId="3457"/>
            <ac:picMk id="14" creationId="{3AC3AA6F-4698-3874-2450-0A3C93591A5A}"/>
          </ac:picMkLst>
        </pc:picChg>
        <pc:picChg chg="add del mod">
          <ac:chgData name="Ulrich Gnewuch" userId="e8a70c61da9d9d21" providerId="LiveId" clId="{2C882901-C250-467F-BA84-9C750A7DC06C}" dt="2024-06-10T07:03:42.462" v="998" actId="478"/>
          <ac:picMkLst>
            <pc:docMk/>
            <pc:sldMk cId="3432878634" sldId="3457"/>
            <ac:picMk id="20" creationId="{48FC6A70-3C29-AEE2-3CF3-FCB1F1C768A3}"/>
          </ac:picMkLst>
        </pc:picChg>
        <pc:picChg chg="add del mod">
          <ac:chgData name="Ulrich Gnewuch" userId="e8a70c61da9d9d21" providerId="LiveId" clId="{2C882901-C250-467F-BA84-9C750A7DC06C}" dt="2024-06-10T07:03:42.462" v="998" actId="478"/>
          <ac:picMkLst>
            <pc:docMk/>
            <pc:sldMk cId="3432878634" sldId="3457"/>
            <ac:picMk id="21" creationId="{A9671ABE-E737-F41D-2968-CF22DBBDACAF}"/>
          </ac:picMkLst>
        </pc:picChg>
        <pc:picChg chg="add del mod">
          <ac:chgData name="Ulrich Gnewuch" userId="e8a70c61da9d9d21" providerId="LiveId" clId="{2C882901-C250-467F-BA84-9C750A7DC06C}" dt="2024-06-10T07:03:42.462" v="998" actId="478"/>
          <ac:picMkLst>
            <pc:docMk/>
            <pc:sldMk cId="3432878634" sldId="3457"/>
            <ac:picMk id="27" creationId="{D7A01144-6DE6-C1DB-1D9F-AA528C2756D2}"/>
          </ac:picMkLst>
        </pc:picChg>
        <pc:picChg chg="add del mod">
          <ac:chgData name="Ulrich Gnewuch" userId="e8a70c61da9d9d21" providerId="LiveId" clId="{2C882901-C250-467F-BA84-9C750A7DC06C}" dt="2024-06-10T06:59:15.727" v="828" actId="478"/>
          <ac:picMkLst>
            <pc:docMk/>
            <pc:sldMk cId="3432878634" sldId="3457"/>
            <ac:picMk id="33" creationId="{B1765536-6A04-6317-20F1-8E74E7E5CA76}"/>
          </ac:picMkLst>
        </pc:picChg>
        <pc:picChg chg="add del mod modCrop">
          <ac:chgData name="Ulrich Gnewuch" userId="e8a70c61da9d9d21" providerId="LiveId" clId="{2C882901-C250-467F-BA84-9C750A7DC06C}" dt="2024-06-10T06:59:15.232" v="827" actId="478"/>
          <ac:picMkLst>
            <pc:docMk/>
            <pc:sldMk cId="3432878634" sldId="3457"/>
            <ac:picMk id="34" creationId="{1BD07281-CFD8-9A01-E67F-00BDD6830EB4}"/>
          </ac:picMkLst>
        </pc:picChg>
        <pc:picChg chg="add mod">
          <ac:chgData name="Ulrich Gnewuch" userId="e8a70c61da9d9d21" providerId="LiveId" clId="{2C882901-C250-467F-BA84-9C750A7DC06C}" dt="2024-06-10T07:04:03.885" v="1005" actId="1035"/>
          <ac:picMkLst>
            <pc:docMk/>
            <pc:sldMk cId="3432878634" sldId="3457"/>
            <ac:picMk id="42" creationId="{6FE7B28E-A655-3C81-F686-CB40E0254555}"/>
          </ac:picMkLst>
        </pc:picChg>
        <pc:picChg chg="add mod">
          <ac:chgData name="Ulrich Gnewuch" userId="e8a70c61da9d9d21" providerId="LiveId" clId="{2C882901-C250-467F-BA84-9C750A7DC06C}" dt="2024-06-10T07:04:03.885" v="1005" actId="1035"/>
          <ac:picMkLst>
            <pc:docMk/>
            <pc:sldMk cId="3432878634" sldId="3457"/>
            <ac:picMk id="43" creationId="{B469AD9F-5EAA-0EAD-DE3F-01268ACCD80D}"/>
          </ac:picMkLst>
        </pc:picChg>
        <pc:picChg chg="add mod">
          <ac:chgData name="Ulrich Gnewuch" userId="e8a70c61da9d9d21" providerId="LiveId" clId="{2C882901-C250-467F-BA84-9C750A7DC06C}" dt="2024-06-10T07:03:12.475" v="992" actId="1076"/>
          <ac:picMkLst>
            <pc:docMk/>
            <pc:sldMk cId="3432878634" sldId="3457"/>
            <ac:picMk id="48" creationId="{6DD1FBD9-0B9D-A829-479E-C4FBD3D4AB61}"/>
          </ac:picMkLst>
        </pc:picChg>
        <pc:picChg chg="add mod">
          <ac:chgData name="Ulrich Gnewuch" userId="e8a70c61da9d9d21" providerId="LiveId" clId="{2C882901-C250-467F-BA84-9C750A7DC06C}" dt="2024-06-10T07:03:38.184" v="997" actId="1076"/>
          <ac:picMkLst>
            <pc:docMk/>
            <pc:sldMk cId="3432878634" sldId="3457"/>
            <ac:picMk id="49" creationId="{73293548-15C8-ABBF-D4B2-ED34589B5232}"/>
          </ac:picMkLst>
        </pc:picChg>
        <pc:cxnChg chg="add mod">
          <ac:chgData name="Ulrich Gnewuch" userId="e8a70c61da9d9d21" providerId="LiveId" clId="{2C882901-C250-467F-BA84-9C750A7DC06C}" dt="2024-06-10T06:54:33.461" v="764"/>
          <ac:cxnSpMkLst>
            <pc:docMk/>
            <pc:sldMk cId="3432878634" sldId="3457"/>
            <ac:cxnSpMk id="12" creationId="{B173D54D-447F-6DEE-BD71-77BF98947370}"/>
          </ac:cxnSpMkLst>
        </pc:cxnChg>
        <pc:cxnChg chg="add mod">
          <ac:chgData name="Ulrich Gnewuch" userId="e8a70c61da9d9d21" providerId="LiveId" clId="{2C882901-C250-467F-BA84-9C750A7DC06C}" dt="2024-06-10T06:54:33.461" v="764"/>
          <ac:cxnSpMkLst>
            <pc:docMk/>
            <pc:sldMk cId="3432878634" sldId="3457"/>
            <ac:cxnSpMk id="15" creationId="{F3EE5E38-A495-A478-4812-4438336A5557}"/>
          </ac:cxnSpMkLst>
        </pc:cxnChg>
        <pc:cxnChg chg="add mod">
          <ac:chgData name="Ulrich Gnewuch" userId="e8a70c61da9d9d21" providerId="LiveId" clId="{2C882901-C250-467F-BA84-9C750A7DC06C}" dt="2024-06-10T06:54:33.461" v="764"/>
          <ac:cxnSpMkLst>
            <pc:docMk/>
            <pc:sldMk cId="3432878634" sldId="3457"/>
            <ac:cxnSpMk id="17" creationId="{82A440ED-690D-B360-F663-FD309213D3EC}"/>
          </ac:cxnSpMkLst>
        </pc:cxnChg>
        <pc:cxnChg chg="add mod">
          <ac:chgData name="Ulrich Gnewuch" userId="e8a70c61da9d9d21" providerId="LiveId" clId="{2C882901-C250-467F-BA84-9C750A7DC06C}" dt="2024-06-10T06:54:33.461" v="764"/>
          <ac:cxnSpMkLst>
            <pc:docMk/>
            <pc:sldMk cId="3432878634" sldId="3457"/>
            <ac:cxnSpMk id="18" creationId="{E621B208-FBD2-0800-009F-3AEA3592748C}"/>
          </ac:cxnSpMkLst>
        </pc:cxnChg>
        <pc:cxnChg chg="add del mod">
          <ac:chgData name="Ulrich Gnewuch" userId="e8a70c61da9d9d21" providerId="LiveId" clId="{2C882901-C250-467F-BA84-9C750A7DC06C}" dt="2024-06-10T07:03:42.462" v="998" actId="478"/>
          <ac:cxnSpMkLst>
            <pc:docMk/>
            <pc:sldMk cId="3432878634" sldId="3457"/>
            <ac:cxnSpMk id="25" creationId="{157E922D-8FE3-ACB1-8E6C-ED11E5B2FF55}"/>
          </ac:cxnSpMkLst>
        </pc:cxnChg>
        <pc:cxnChg chg="add del mod">
          <ac:chgData name="Ulrich Gnewuch" userId="e8a70c61da9d9d21" providerId="LiveId" clId="{2C882901-C250-467F-BA84-9C750A7DC06C}" dt="2024-06-10T07:03:42.462" v="998" actId="478"/>
          <ac:cxnSpMkLst>
            <pc:docMk/>
            <pc:sldMk cId="3432878634" sldId="3457"/>
            <ac:cxnSpMk id="28" creationId="{85941080-FD54-84DD-1D62-344A917B273C}"/>
          </ac:cxnSpMkLst>
        </pc:cxnChg>
        <pc:cxnChg chg="add del mod">
          <ac:chgData name="Ulrich Gnewuch" userId="e8a70c61da9d9d21" providerId="LiveId" clId="{2C882901-C250-467F-BA84-9C750A7DC06C}" dt="2024-06-10T07:03:42.462" v="998" actId="478"/>
          <ac:cxnSpMkLst>
            <pc:docMk/>
            <pc:sldMk cId="3432878634" sldId="3457"/>
            <ac:cxnSpMk id="30" creationId="{CA0A6E1A-D38C-0E2D-4E75-0676CEA5C74D}"/>
          </ac:cxnSpMkLst>
        </pc:cxnChg>
        <pc:cxnChg chg="add del mod">
          <ac:chgData name="Ulrich Gnewuch" userId="e8a70c61da9d9d21" providerId="LiveId" clId="{2C882901-C250-467F-BA84-9C750A7DC06C}" dt="2024-06-10T07:03:42.462" v="998" actId="478"/>
          <ac:cxnSpMkLst>
            <pc:docMk/>
            <pc:sldMk cId="3432878634" sldId="3457"/>
            <ac:cxnSpMk id="31" creationId="{890AFD70-F0D4-2EA2-219D-7CAD2B65C240}"/>
          </ac:cxnSpMkLst>
        </pc:cxnChg>
      </pc:sldChg>
      <pc:sldChg chg="addSp delSp modSp new mod modNotesTx">
        <pc:chgData name="Ulrich Gnewuch" userId="e8a70c61da9d9d21" providerId="LiveId" clId="{2C882901-C250-467F-BA84-9C750A7DC06C}" dt="2024-06-10T07:45:04.576" v="1687" actId="1035"/>
        <pc:sldMkLst>
          <pc:docMk/>
          <pc:sldMk cId="3945109759" sldId="3458"/>
        </pc:sldMkLst>
        <pc:spChg chg="add del mod">
          <ac:chgData name="Ulrich Gnewuch" userId="e8a70c61da9d9d21" providerId="LiveId" clId="{2C882901-C250-467F-BA84-9C750A7DC06C}" dt="2024-06-10T07:45:00.548" v="1684" actId="14100"/>
          <ac:spMkLst>
            <pc:docMk/>
            <pc:sldMk cId="3945109759" sldId="3458"/>
            <ac:spMk id="2" creationId="{29A56380-0A79-BD52-3189-58819648689F}"/>
          </ac:spMkLst>
        </pc:spChg>
        <pc:spChg chg="mod">
          <ac:chgData name="Ulrich Gnewuch" userId="e8a70c61da9d9d21" providerId="LiveId" clId="{2C882901-C250-467F-BA84-9C750A7DC06C}" dt="2024-06-10T07:24:17.590" v="1274" actId="20577"/>
          <ac:spMkLst>
            <pc:docMk/>
            <pc:sldMk cId="3945109759" sldId="3458"/>
            <ac:spMk id="6" creationId="{5E658A93-1C2A-D4B4-39D4-765EEF375A88}"/>
          </ac:spMkLst>
        </pc:spChg>
        <pc:spChg chg="add mod">
          <ac:chgData name="Ulrich Gnewuch" userId="e8a70c61da9d9d21" providerId="LiveId" clId="{2C882901-C250-467F-BA84-9C750A7DC06C}" dt="2024-06-10T07:24:48.862" v="1276"/>
          <ac:spMkLst>
            <pc:docMk/>
            <pc:sldMk cId="3945109759" sldId="3458"/>
            <ac:spMk id="7" creationId="{E08D3BEC-806E-DAE2-31C0-DB6804A9B32D}"/>
          </ac:spMkLst>
        </pc:spChg>
        <pc:picChg chg="add">
          <ac:chgData name="Ulrich Gnewuch" userId="e8a70c61da9d9d21" providerId="LiveId" clId="{2C882901-C250-467F-BA84-9C750A7DC06C}" dt="2024-06-10T07:24:48.923" v="1277"/>
          <ac:picMkLst>
            <pc:docMk/>
            <pc:sldMk cId="3945109759" sldId="3458"/>
            <ac:picMk id="8" creationId="{A4057EC5-E321-D857-79CE-1462299D2CF0}"/>
          </ac:picMkLst>
        </pc:picChg>
        <pc:picChg chg="add mod modCrop">
          <ac:chgData name="Ulrich Gnewuch" userId="e8a70c61da9d9d21" providerId="LiveId" clId="{2C882901-C250-467F-BA84-9C750A7DC06C}" dt="2024-06-10T07:39:36.448" v="1622" actId="1076"/>
          <ac:picMkLst>
            <pc:docMk/>
            <pc:sldMk cId="3945109759" sldId="3458"/>
            <ac:picMk id="9" creationId="{31C2388E-89E9-AA3E-2844-FD5498333C1F}"/>
          </ac:picMkLst>
        </pc:picChg>
        <pc:picChg chg="add mod modCrop">
          <ac:chgData name="Ulrich Gnewuch" userId="e8a70c61da9d9d21" providerId="LiveId" clId="{2C882901-C250-467F-BA84-9C750A7DC06C}" dt="2024-06-10T07:39:36.448" v="1622" actId="1076"/>
          <ac:picMkLst>
            <pc:docMk/>
            <pc:sldMk cId="3945109759" sldId="3458"/>
            <ac:picMk id="10" creationId="{9DBEAB64-8DD0-CD7A-A17E-2E8DE00EC1A7}"/>
          </ac:picMkLst>
        </pc:picChg>
        <pc:picChg chg="add del mod">
          <ac:chgData name="Ulrich Gnewuch" userId="e8a70c61da9d9d21" providerId="LiveId" clId="{2C882901-C250-467F-BA84-9C750A7DC06C}" dt="2024-06-10T07:37:43.189" v="1599" actId="478"/>
          <ac:picMkLst>
            <pc:docMk/>
            <pc:sldMk cId="3945109759" sldId="3458"/>
            <ac:picMk id="11" creationId="{6B994087-F7A2-83AE-5043-6A66C77EC583}"/>
          </ac:picMkLst>
        </pc:picChg>
        <pc:picChg chg="add del mod">
          <ac:chgData name="Ulrich Gnewuch" userId="e8a70c61da9d9d21" providerId="LiveId" clId="{2C882901-C250-467F-BA84-9C750A7DC06C}" dt="2024-06-10T07:37:43.189" v="1599" actId="478"/>
          <ac:picMkLst>
            <pc:docMk/>
            <pc:sldMk cId="3945109759" sldId="3458"/>
            <ac:picMk id="12" creationId="{C604BEE2-01E5-1363-5120-C71E399706E2}"/>
          </ac:picMkLst>
        </pc:picChg>
        <pc:picChg chg="add mod">
          <ac:chgData name="Ulrich Gnewuch" userId="e8a70c61da9d9d21" providerId="LiveId" clId="{2C882901-C250-467F-BA84-9C750A7DC06C}" dt="2024-06-10T07:39:36.448" v="1622" actId="1076"/>
          <ac:picMkLst>
            <pc:docMk/>
            <pc:sldMk cId="3945109759" sldId="3458"/>
            <ac:picMk id="13" creationId="{0A913441-D710-ED53-92F8-20D94FF1BAB0}"/>
          </ac:picMkLst>
        </pc:picChg>
        <pc:picChg chg="add del mod">
          <ac:chgData name="Ulrich Gnewuch" userId="e8a70c61da9d9d21" providerId="LiveId" clId="{2C882901-C250-467F-BA84-9C750A7DC06C}" dt="2024-06-10T07:39:33.125" v="1621" actId="478"/>
          <ac:picMkLst>
            <pc:docMk/>
            <pc:sldMk cId="3945109759" sldId="3458"/>
            <ac:picMk id="14" creationId="{38F0B8EB-33D2-4D8F-142A-EFE6A930B199}"/>
          </ac:picMkLst>
        </pc:picChg>
        <pc:picChg chg="add del mod">
          <ac:chgData name="Ulrich Gnewuch" userId="e8a70c61da9d9d21" providerId="LiveId" clId="{2C882901-C250-467F-BA84-9C750A7DC06C}" dt="2024-06-10T07:39:33.125" v="1621" actId="478"/>
          <ac:picMkLst>
            <pc:docMk/>
            <pc:sldMk cId="3945109759" sldId="3458"/>
            <ac:picMk id="15" creationId="{7089DAAF-DECE-47A4-0D20-F7730A87EE3F}"/>
          </ac:picMkLst>
        </pc:picChg>
        <pc:picChg chg="add mod">
          <ac:chgData name="Ulrich Gnewuch" userId="e8a70c61da9d9d21" providerId="LiveId" clId="{2C882901-C250-467F-BA84-9C750A7DC06C}" dt="2024-06-10T07:39:36.448" v="1622" actId="1076"/>
          <ac:picMkLst>
            <pc:docMk/>
            <pc:sldMk cId="3945109759" sldId="3458"/>
            <ac:picMk id="16" creationId="{68E1B0A7-6E7F-2946-7EB7-2D2961F17B43}"/>
          </ac:picMkLst>
        </pc:picChg>
        <pc:picChg chg="add mod">
          <ac:chgData name="Ulrich Gnewuch" userId="e8a70c61da9d9d21" providerId="LiveId" clId="{2C882901-C250-467F-BA84-9C750A7DC06C}" dt="2024-06-10T07:45:04.576" v="1687" actId="1035"/>
          <ac:picMkLst>
            <pc:docMk/>
            <pc:sldMk cId="3945109759" sldId="3458"/>
            <ac:picMk id="17" creationId="{58DD382D-D1B6-A32B-E5AF-CFC049E331DA}"/>
          </ac:picMkLst>
        </pc:picChg>
        <pc:picChg chg="add mod">
          <ac:chgData name="Ulrich Gnewuch" userId="e8a70c61da9d9d21" providerId="LiveId" clId="{2C882901-C250-467F-BA84-9C750A7DC06C}" dt="2024-06-10T07:45:04.576" v="1687" actId="1035"/>
          <ac:picMkLst>
            <pc:docMk/>
            <pc:sldMk cId="3945109759" sldId="3458"/>
            <ac:picMk id="18" creationId="{802C1F0D-D016-3B5F-37A6-B323EB9B1DE4}"/>
          </ac:picMkLst>
        </pc:picChg>
        <pc:picChg chg="add mod">
          <ac:chgData name="Ulrich Gnewuch" userId="e8a70c61da9d9d21" providerId="LiveId" clId="{2C882901-C250-467F-BA84-9C750A7DC06C}" dt="2024-06-10T07:45:04.576" v="1687" actId="1035"/>
          <ac:picMkLst>
            <pc:docMk/>
            <pc:sldMk cId="3945109759" sldId="3458"/>
            <ac:picMk id="19" creationId="{5DD40A7E-24B7-1C66-1C34-C506E19EA838}"/>
          </ac:picMkLst>
        </pc:picChg>
        <pc:picChg chg="add mod">
          <ac:chgData name="Ulrich Gnewuch" userId="e8a70c61da9d9d21" providerId="LiveId" clId="{2C882901-C250-467F-BA84-9C750A7DC06C}" dt="2024-06-10T07:45:04.576" v="1687" actId="1035"/>
          <ac:picMkLst>
            <pc:docMk/>
            <pc:sldMk cId="3945109759" sldId="3458"/>
            <ac:picMk id="20" creationId="{27A0F2AB-51F5-417D-7E37-536486CF797C}"/>
          </ac:picMkLst>
        </pc:picChg>
        <pc:picChg chg="add mod">
          <ac:chgData name="Ulrich Gnewuch" userId="e8a70c61da9d9d21" providerId="LiveId" clId="{2C882901-C250-467F-BA84-9C750A7DC06C}" dt="2024-06-10T07:45:04.576" v="1687" actId="1035"/>
          <ac:picMkLst>
            <pc:docMk/>
            <pc:sldMk cId="3945109759" sldId="3458"/>
            <ac:picMk id="22" creationId="{A7EBF032-B673-F853-97AD-3FDD380994D8}"/>
          </ac:picMkLst>
        </pc:picChg>
        <pc:picChg chg="add mod">
          <ac:chgData name="Ulrich Gnewuch" userId="e8a70c61da9d9d21" providerId="LiveId" clId="{2C882901-C250-467F-BA84-9C750A7DC06C}" dt="2024-06-10T07:45:04.576" v="1687" actId="1035"/>
          <ac:picMkLst>
            <pc:docMk/>
            <pc:sldMk cId="3945109759" sldId="3458"/>
            <ac:picMk id="24" creationId="{947F808F-7F09-9149-E8A0-E39FC60318F3}"/>
          </ac:picMkLst>
        </pc:picChg>
        <pc:picChg chg="add mod modCrop">
          <ac:chgData name="Ulrich Gnewuch" userId="e8a70c61da9d9d21" providerId="LiveId" clId="{2C882901-C250-467F-BA84-9C750A7DC06C}" dt="2024-06-10T07:45:04.576" v="1687" actId="1035"/>
          <ac:picMkLst>
            <pc:docMk/>
            <pc:sldMk cId="3945109759" sldId="3458"/>
            <ac:picMk id="26" creationId="{F59BB355-881A-B9CF-AB9F-C12CF19D5539}"/>
          </ac:picMkLst>
        </pc:picChg>
        <pc:picChg chg="add mod">
          <ac:chgData name="Ulrich Gnewuch" userId="e8a70c61da9d9d21" providerId="LiveId" clId="{2C882901-C250-467F-BA84-9C750A7DC06C}" dt="2024-06-10T07:45:04.576" v="1687" actId="1035"/>
          <ac:picMkLst>
            <pc:docMk/>
            <pc:sldMk cId="3945109759" sldId="3458"/>
            <ac:picMk id="27" creationId="{00E2476C-7EDB-2E8B-A734-362A6D980E8E}"/>
          </ac:picMkLst>
        </pc:picChg>
        <pc:picChg chg="add mod">
          <ac:chgData name="Ulrich Gnewuch" userId="e8a70c61da9d9d21" providerId="LiveId" clId="{2C882901-C250-467F-BA84-9C750A7DC06C}" dt="2024-06-10T07:45:04.576" v="1687" actId="1035"/>
          <ac:picMkLst>
            <pc:docMk/>
            <pc:sldMk cId="3945109759" sldId="3458"/>
            <ac:picMk id="29" creationId="{51728A1E-2FE4-A88A-D8B7-F14F4583207F}"/>
          </ac:picMkLst>
        </pc:picChg>
      </pc:sldChg>
      <pc:sldChg chg="addSp delSp modSp new mod modNotesTx">
        <pc:chgData name="Ulrich Gnewuch" userId="e8a70c61da9d9d21" providerId="LiveId" clId="{2C882901-C250-467F-BA84-9C750A7DC06C}" dt="2024-06-10T08:04:02.008" v="1900" actId="20577"/>
        <pc:sldMkLst>
          <pc:docMk/>
          <pc:sldMk cId="1703462956" sldId="3459"/>
        </pc:sldMkLst>
        <pc:spChg chg="del">
          <ac:chgData name="Ulrich Gnewuch" userId="e8a70c61da9d9d21" providerId="LiveId" clId="{2C882901-C250-467F-BA84-9C750A7DC06C}" dt="2024-06-10T07:45:58.981" v="1741" actId="478"/>
          <ac:spMkLst>
            <pc:docMk/>
            <pc:sldMk cId="1703462956" sldId="3459"/>
            <ac:spMk id="2" creationId="{17C461C2-9D23-AA9F-261D-C86006C9FF21}"/>
          </ac:spMkLst>
        </pc:spChg>
        <pc:spChg chg="mod">
          <ac:chgData name="Ulrich Gnewuch" userId="e8a70c61da9d9d21" providerId="LiveId" clId="{2C882901-C250-467F-BA84-9C750A7DC06C}" dt="2024-06-10T08:04:02.008" v="1900" actId="20577"/>
          <ac:spMkLst>
            <pc:docMk/>
            <pc:sldMk cId="1703462956" sldId="3459"/>
            <ac:spMk id="6" creationId="{A04B1571-3BE9-35BA-F316-83C0B0B193A6}"/>
          </ac:spMkLst>
        </pc:spChg>
        <pc:spChg chg="add del mod">
          <ac:chgData name="Ulrich Gnewuch" userId="e8a70c61da9d9d21" providerId="LiveId" clId="{2C882901-C250-467F-BA84-9C750A7DC06C}" dt="2024-06-10T07:50:39.867" v="1752" actId="478"/>
          <ac:spMkLst>
            <pc:docMk/>
            <pc:sldMk cId="1703462956" sldId="3459"/>
            <ac:spMk id="10" creationId="{F9279992-F2DC-464E-8C72-90CE1F07BC77}"/>
          </ac:spMkLst>
        </pc:spChg>
        <pc:spChg chg="add del">
          <ac:chgData name="Ulrich Gnewuch" userId="e8a70c61da9d9d21" providerId="LiveId" clId="{2C882901-C250-467F-BA84-9C750A7DC06C}" dt="2024-06-10T07:58:42.194" v="1805" actId="22"/>
          <ac:spMkLst>
            <pc:docMk/>
            <pc:sldMk cId="1703462956" sldId="3459"/>
            <ac:spMk id="18" creationId="{07984098-40CC-4788-59CB-A15E5D1F5DA9}"/>
          </ac:spMkLst>
        </pc:spChg>
        <pc:spChg chg="add mod">
          <ac:chgData name="Ulrich Gnewuch" userId="e8a70c61da9d9d21" providerId="LiveId" clId="{2C882901-C250-467F-BA84-9C750A7DC06C}" dt="2024-06-10T08:02:04.396" v="1878" actId="14100"/>
          <ac:spMkLst>
            <pc:docMk/>
            <pc:sldMk cId="1703462956" sldId="3459"/>
            <ac:spMk id="20" creationId="{04383304-5B88-A1E6-2D20-D2B23590D260}"/>
          </ac:spMkLst>
        </pc:spChg>
        <pc:picChg chg="add mod modCrop">
          <ac:chgData name="Ulrich Gnewuch" userId="e8a70c61da9d9d21" providerId="LiveId" clId="{2C882901-C250-467F-BA84-9C750A7DC06C}" dt="2024-06-10T08:01:28.161" v="1869" actId="1076"/>
          <ac:picMkLst>
            <pc:docMk/>
            <pc:sldMk cId="1703462956" sldId="3459"/>
            <ac:picMk id="7" creationId="{C98E34D9-99E9-4904-9C2D-2338558145EE}"/>
          </ac:picMkLst>
        </pc:picChg>
        <pc:picChg chg="add mod modCrop">
          <ac:chgData name="Ulrich Gnewuch" userId="e8a70c61da9d9d21" providerId="LiveId" clId="{2C882901-C250-467F-BA84-9C750A7DC06C}" dt="2024-06-10T08:01:28.161" v="1869" actId="1076"/>
          <ac:picMkLst>
            <pc:docMk/>
            <pc:sldMk cId="1703462956" sldId="3459"/>
            <ac:picMk id="8" creationId="{546333F0-D1BC-0B4E-0767-1775FC4D1652}"/>
          </ac:picMkLst>
        </pc:picChg>
        <pc:picChg chg="add mod modCrop">
          <ac:chgData name="Ulrich Gnewuch" userId="e8a70c61da9d9d21" providerId="LiveId" clId="{2C882901-C250-467F-BA84-9C750A7DC06C}" dt="2024-06-10T08:01:28.161" v="1869" actId="1076"/>
          <ac:picMkLst>
            <pc:docMk/>
            <pc:sldMk cId="1703462956" sldId="3459"/>
            <ac:picMk id="9" creationId="{5165D51F-84C0-70CF-BC1E-8FFDF6BC219F}"/>
          </ac:picMkLst>
        </pc:picChg>
        <pc:picChg chg="add mod">
          <ac:chgData name="Ulrich Gnewuch" userId="e8a70c61da9d9d21" providerId="LiveId" clId="{2C882901-C250-467F-BA84-9C750A7DC06C}" dt="2024-06-10T08:01:28.161" v="1869" actId="1076"/>
          <ac:picMkLst>
            <pc:docMk/>
            <pc:sldMk cId="1703462956" sldId="3459"/>
            <ac:picMk id="12" creationId="{937CD986-D5D1-108E-CDCE-E37D71442069}"/>
          </ac:picMkLst>
        </pc:picChg>
        <pc:picChg chg="add mod">
          <ac:chgData name="Ulrich Gnewuch" userId="e8a70c61da9d9d21" providerId="LiveId" clId="{2C882901-C250-467F-BA84-9C750A7DC06C}" dt="2024-06-10T08:01:28.161" v="1869" actId="1076"/>
          <ac:picMkLst>
            <pc:docMk/>
            <pc:sldMk cId="1703462956" sldId="3459"/>
            <ac:picMk id="14" creationId="{7AE73D10-32E9-23F4-FC61-30E8975B3D81}"/>
          </ac:picMkLst>
        </pc:picChg>
        <pc:picChg chg="add mod modCrop">
          <ac:chgData name="Ulrich Gnewuch" userId="e8a70c61da9d9d21" providerId="LiveId" clId="{2C882901-C250-467F-BA84-9C750A7DC06C}" dt="2024-06-10T08:01:28.161" v="1869" actId="1076"/>
          <ac:picMkLst>
            <pc:docMk/>
            <pc:sldMk cId="1703462956" sldId="3459"/>
            <ac:picMk id="16" creationId="{022587A3-17E8-E7DF-8C1C-9E85FACFFE22}"/>
          </ac:picMkLst>
        </pc:picChg>
      </pc:sldChg>
      <pc:sldChg chg="addSp delSp modSp new del mod modAnim">
        <pc:chgData name="Ulrich Gnewuch" userId="e8a70c61da9d9d21" providerId="LiveId" clId="{2C882901-C250-467F-BA84-9C750A7DC06C}" dt="2024-07-04T11:04:20.351" v="2305" actId="47"/>
        <pc:sldMkLst>
          <pc:docMk/>
          <pc:sldMk cId="3167455271" sldId="3461"/>
        </pc:sldMkLst>
        <pc:spChg chg="del">
          <ac:chgData name="Ulrich Gnewuch" userId="e8a70c61da9d9d21" providerId="LiveId" clId="{2C882901-C250-467F-BA84-9C750A7DC06C}" dt="2024-07-04T08:52:12.814" v="2197" actId="478"/>
          <ac:spMkLst>
            <pc:docMk/>
            <pc:sldMk cId="3167455271" sldId="3461"/>
            <ac:spMk id="2" creationId="{514681E8-5CDA-4BA2-9E69-AC881DDB34BE}"/>
          </ac:spMkLst>
        </pc:spChg>
        <pc:spChg chg="mod">
          <ac:chgData name="Ulrich Gnewuch" userId="e8a70c61da9d9d21" providerId="LiveId" clId="{2C882901-C250-467F-BA84-9C750A7DC06C}" dt="2024-07-04T08:52:04.349" v="2196" actId="20577"/>
          <ac:spMkLst>
            <pc:docMk/>
            <pc:sldMk cId="3167455271" sldId="3461"/>
            <ac:spMk id="6" creationId="{C9EFEE82-A087-BAC8-8E6E-B508B2C6D957}"/>
          </ac:spMkLst>
        </pc:spChg>
        <pc:picChg chg="add mod">
          <ac:chgData name="Ulrich Gnewuch" userId="e8a70c61da9d9d21" providerId="LiveId" clId="{2C882901-C250-467F-BA84-9C750A7DC06C}" dt="2024-07-04T08:51:56.861" v="2192" actId="1076"/>
          <ac:picMkLst>
            <pc:docMk/>
            <pc:sldMk cId="3167455271" sldId="3461"/>
            <ac:picMk id="7" creationId="{A9FF0C80-0B17-F556-8A11-93282E97E91F}"/>
          </ac:picMkLst>
        </pc:picChg>
      </pc:sldChg>
      <pc:sldChg chg="addSp delSp modSp new del mod">
        <pc:chgData name="Ulrich Gnewuch" userId="e8a70c61da9d9d21" providerId="LiveId" clId="{2C882901-C250-467F-BA84-9C750A7DC06C}" dt="2024-07-04T11:04:20.351" v="2305" actId="47"/>
        <pc:sldMkLst>
          <pc:docMk/>
          <pc:sldMk cId="3635095533" sldId="3462"/>
        </pc:sldMkLst>
        <pc:spChg chg="add del mod">
          <ac:chgData name="Ulrich Gnewuch" userId="e8a70c61da9d9d21" providerId="LiveId" clId="{2C882901-C250-467F-BA84-9C750A7DC06C}" dt="2024-07-04T08:57:29.445" v="2294" actId="478"/>
          <ac:spMkLst>
            <pc:docMk/>
            <pc:sldMk cId="3635095533" sldId="3462"/>
            <ac:spMk id="2" creationId="{979B40CD-4A9E-3044-D1E9-775BAAC0C154}"/>
          </ac:spMkLst>
        </pc:spChg>
        <pc:spChg chg="mod">
          <ac:chgData name="Ulrich Gnewuch" userId="e8a70c61da9d9d21" providerId="LiveId" clId="{2C882901-C250-467F-BA84-9C750A7DC06C}" dt="2024-07-04T08:56:53.630" v="2292" actId="20577"/>
          <ac:spMkLst>
            <pc:docMk/>
            <pc:sldMk cId="3635095533" sldId="3462"/>
            <ac:spMk id="6" creationId="{F1E9DA37-2D0E-5322-8DD9-0D6470B08E11}"/>
          </ac:spMkLst>
        </pc:spChg>
        <pc:spChg chg="add mod">
          <ac:chgData name="Ulrich Gnewuch" userId="e8a70c61da9d9d21" providerId="LiveId" clId="{2C882901-C250-467F-BA84-9C750A7DC06C}" dt="2024-07-04T08:57:31.967" v="2295" actId="1076"/>
          <ac:spMkLst>
            <pc:docMk/>
            <pc:sldMk cId="3635095533" sldId="3462"/>
            <ac:spMk id="7" creationId="{62CBAEFF-6742-9AC0-7E12-87165EA54AA6}"/>
          </ac:spMkLst>
        </pc:spChg>
        <pc:spChg chg="mod">
          <ac:chgData name="Ulrich Gnewuch" userId="e8a70c61da9d9d21" providerId="LiveId" clId="{2C882901-C250-467F-BA84-9C750A7DC06C}" dt="2024-07-04T08:56:46.055" v="2254"/>
          <ac:spMkLst>
            <pc:docMk/>
            <pc:sldMk cId="3635095533" sldId="3462"/>
            <ac:spMk id="9" creationId="{49D45E52-AFA9-4136-AC3F-E3BE63F6FEB9}"/>
          </ac:spMkLst>
        </pc:spChg>
        <pc:spChg chg="mod">
          <ac:chgData name="Ulrich Gnewuch" userId="e8a70c61da9d9d21" providerId="LiveId" clId="{2C882901-C250-467F-BA84-9C750A7DC06C}" dt="2024-07-04T08:56:46.055" v="2254"/>
          <ac:spMkLst>
            <pc:docMk/>
            <pc:sldMk cId="3635095533" sldId="3462"/>
            <ac:spMk id="10" creationId="{326865D0-3F91-5CDA-0BC2-B7D7A7C103C0}"/>
          </ac:spMkLst>
        </pc:spChg>
        <pc:spChg chg="add mod">
          <ac:chgData name="Ulrich Gnewuch" userId="e8a70c61da9d9d21" providerId="LiveId" clId="{2C882901-C250-467F-BA84-9C750A7DC06C}" dt="2024-07-04T08:57:31.967" v="2295" actId="1076"/>
          <ac:spMkLst>
            <pc:docMk/>
            <pc:sldMk cId="3635095533" sldId="3462"/>
            <ac:spMk id="11" creationId="{8C4556FB-C8F6-87A8-8420-A6568628B93D}"/>
          </ac:spMkLst>
        </pc:spChg>
        <pc:spChg chg="add mod">
          <ac:chgData name="Ulrich Gnewuch" userId="e8a70c61da9d9d21" providerId="LiveId" clId="{2C882901-C250-467F-BA84-9C750A7DC06C}" dt="2024-07-04T08:56:41.461" v="2251"/>
          <ac:spMkLst>
            <pc:docMk/>
            <pc:sldMk cId="3635095533" sldId="3462"/>
            <ac:spMk id="13" creationId="{47FB22BD-F1D7-0834-4972-9218D8741CF5}"/>
          </ac:spMkLst>
        </pc:spChg>
        <pc:spChg chg="mod">
          <ac:chgData name="Ulrich Gnewuch" userId="e8a70c61da9d9d21" providerId="LiveId" clId="{2C882901-C250-467F-BA84-9C750A7DC06C}" dt="2024-07-04T08:56:41.461" v="2251"/>
          <ac:spMkLst>
            <pc:docMk/>
            <pc:sldMk cId="3635095533" sldId="3462"/>
            <ac:spMk id="15" creationId="{CD87389E-ACAA-0174-6A91-262602DFF2E9}"/>
          </ac:spMkLst>
        </pc:spChg>
        <pc:spChg chg="mod">
          <ac:chgData name="Ulrich Gnewuch" userId="e8a70c61da9d9d21" providerId="LiveId" clId="{2C882901-C250-467F-BA84-9C750A7DC06C}" dt="2024-07-04T08:56:41.461" v="2251"/>
          <ac:spMkLst>
            <pc:docMk/>
            <pc:sldMk cId="3635095533" sldId="3462"/>
            <ac:spMk id="16" creationId="{B5DA1419-9234-AC1B-5DE3-0252C2258AEC}"/>
          </ac:spMkLst>
        </pc:spChg>
        <pc:spChg chg="add mod">
          <ac:chgData name="Ulrich Gnewuch" userId="e8a70c61da9d9d21" providerId="LiveId" clId="{2C882901-C250-467F-BA84-9C750A7DC06C}" dt="2024-07-04T08:56:41.461" v="2251"/>
          <ac:spMkLst>
            <pc:docMk/>
            <pc:sldMk cId="3635095533" sldId="3462"/>
            <ac:spMk id="19" creationId="{767788C7-DECC-E3CB-E7D5-B6E5554D6FB0}"/>
          </ac:spMkLst>
        </pc:spChg>
        <pc:spChg chg="add mod">
          <ac:chgData name="Ulrich Gnewuch" userId="e8a70c61da9d9d21" providerId="LiveId" clId="{2C882901-C250-467F-BA84-9C750A7DC06C}" dt="2024-07-04T08:57:31.967" v="2295" actId="1076"/>
          <ac:spMkLst>
            <pc:docMk/>
            <pc:sldMk cId="3635095533" sldId="3462"/>
            <ac:spMk id="26" creationId="{B4CD2D93-D824-7F93-56AF-86444AA3E92F}"/>
          </ac:spMkLst>
        </pc:spChg>
        <pc:spChg chg="add mod">
          <ac:chgData name="Ulrich Gnewuch" userId="e8a70c61da9d9d21" providerId="LiveId" clId="{2C882901-C250-467F-BA84-9C750A7DC06C}" dt="2024-07-04T08:57:31.967" v="2295" actId="1076"/>
          <ac:spMkLst>
            <pc:docMk/>
            <pc:sldMk cId="3635095533" sldId="3462"/>
            <ac:spMk id="27" creationId="{AF867114-F4F5-23F7-85D5-1BEA73E4B6C9}"/>
          </ac:spMkLst>
        </pc:spChg>
        <pc:spChg chg="add mod">
          <ac:chgData name="Ulrich Gnewuch" userId="e8a70c61da9d9d21" providerId="LiveId" clId="{2C882901-C250-467F-BA84-9C750A7DC06C}" dt="2024-07-04T08:57:31.967" v="2295" actId="1076"/>
          <ac:spMkLst>
            <pc:docMk/>
            <pc:sldMk cId="3635095533" sldId="3462"/>
            <ac:spMk id="29" creationId="{EB12580A-C1B3-6F51-63BB-CF6C54D7BC89}"/>
          </ac:spMkLst>
        </pc:spChg>
        <pc:spChg chg="add mod">
          <ac:chgData name="Ulrich Gnewuch" userId="e8a70c61da9d9d21" providerId="LiveId" clId="{2C882901-C250-467F-BA84-9C750A7DC06C}" dt="2024-07-04T08:57:31.967" v="2295" actId="1076"/>
          <ac:spMkLst>
            <pc:docMk/>
            <pc:sldMk cId="3635095533" sldId="3462"/>
            <ac:spMk id="30" creationId="{C314F196-387D-A330-E671-C25A16B49A1A}"/>
          </ac:spMkLst>
        </pc:spChg>
        <pc:spChg chg="add mod">
          <ac:chgData name="Ulrich Gnewuch" userId="e8a70c61da9d9d21" providerId="LiveId" clId="{2C882901-C250-467F-BA84-9C750A7DC06C}" dt="2024-07-04T08:57:31.967" v="2295" actId="1076"/>
          <ac:spMkLst>
            <pc:docMk/>
            <pc:sldMk cId="3635095533" sldId="3462"/>
            <ac:spMk id="31" creationId="{44AC6484-824E-A88C-6DBF-2781B4D20B9D}"/>
          </ac:spMkLst>
        </pc:spChg>
        <pc:spChg chg="add mod">
          <ac:chgData name="Ulrich Gnewuch" userId="e8a70c61da9d9d21" providerId="LiveId" clId="{2C882901-C250-467F-BA84-9C750A7DC06C}" dt="2024-07-04T08:56:41.461" v="2251"/>
          <ac:spMkLst>
            <pc:docMk/>
            <pc:sldMk cId="3635095533" sldId="3462"/>
            <ac:spMk id="33" creationId="{C5DA5BD8-4469-69AB-C226-43937A3D89D7}"/>
          </ac:spMkLst>
        </pc:spChg>
        <pc:spChg chg="add mod">
          <ac:chgData name="Ulrich Gnewuch" userId="e8a70c61da9d9d21" providerId="LiveId" clId="{2C882901-C250-467F-BA84-9C750A7DC06C}" dt="2024-07-04T08:56:41.461" v="2251"/>
          <ac:spMkLst>
            <pc:docMk/>
            <pc:sldMk cId="3635095533" sldId="3462"/>
            <ac:spMk id="34" creationId="{E432A0F4-92E3-75B8-05CA-B3FF0BA282A1}"/>
          </ac:spMkLst>
        </pc:spChg>
        <pc:spChg chg="add mod">
          <ac:chgData name="Ulrich Gnewuch" userId="e8a70c61da9d9d21" providerId="LiveId" clId="{2C882901-C250-467F-BA84-9C750A7DC06C}" dt="2024-07-04T08:56:41.461" v="2251"/>
          <ac:spMkLst>
            <pc:docMk/>
            <pc:sldMk cId="3635095533" sldId="3462"/>
            <ac:spMk id="35" creationId="{7B4C78A6-6214-AC32-D465-598A0869C921}"/>
          </ac:spMkLst>
        </pc:spChg>
        <pc:spChg chg="add mod">
          <ac:chgData name="Ulrich Gnewuch" userId="e8a70c61da9d9d21" providerId="LiveId" clId="{2C882901-C250-467F-BA84-9C750A7DC06C}" dt="2024-07-04T08:56:41.461" v="2251"/>
          <ac:spMkLst>
            <pc:docMk/>
            <pc:sldMk cId="3635095533" sldId="3462"/>
            <ac:spMk id="36" creationId="{6A63ED38-DBFE-83C3-F16C-EFB7BE651115}"/>
          </ac:spMkLst>
        </pc:spChg>
        <pc:spChg chg="add mod">
          <ac:chgData name="Ulrich Gnewuch" userId="e8a70c61da9d9d21" providerId="LiveId" clId="{2C882901-C250-467F-BA84-9C750A7DC06C}" dt="2024-07-04T08:56:41.461" v="2251"/>
          <ac:spMkLst>
            <pc:docMk/>
            <pc:sldMk cId="3635095533" sldId="3462"/>
            <ac:spMk id="37" creationId="{EDBA2A5E-1010-99B4-48B3-1F16782DD920}"/>
          </ac:spMkLst>
        </pc:spChg>
        <pc:grpChg chg="add mod">
          <ac:chgData name="Ulrich Gnewuch" userId="e8a70c61da9d9d21" providerId="LiveId" clId="{2C882901-C250-467F-BA84-9C750A7DC06C}" dt="2024-07-04T08:57:31.967" v="2295" actId="1076"/>
          <ac:grpSpMkLst>
            <pc:docMk/>
            <pc:sldMk cId="3635095533" sldId="3462"/>
            <ac:grpSpMk id="8" creationId="{A103354D-78E5-6737-8B7E-E4D21BF8907D}"/>
          </ac:grpSpMkLst>
        </pc:grpChg>
        <pc:grpChg chg="add mod">
          <ac:chgData name="Ulrich Gnewuch" userId="e8a70c61da9d9d21" providerId="LiveId" clId="{2C882901-C250-467F-BA84-9C750A7DC06C}" dt="2024-07-04T08:56:41.461" v="2251"/>
          <ac:grpSpMkLst>
            <pc:docMk/>
            <pc:sldMk cId="3635095533" sldId="3462"/>
            <ac:grpSpMk id="14" creationId="{D8B2CAA7-B73E-33CA-0CD8-11B9D0EB5473}"/>
          </ac:grpSpMkLst>
        </pc:grpChg>
        <pc:graphicFrameChg chg="add mod">
          <ac:chgData name="Ulrich Gnewuch" userId="e8a70c61da9d9d21" providerId="LiveId" clId="{2C882901-C250-467F-BA84-9C750A7DC06C}" dt="2024-07-04T08:57:34.956" v="2297" actId="1076"/>
          <ac:graphicFrameMkLst>
            <pc:docMk/>
            <pc:sldMk cId="3635095533" sldId="3462"/>
            <ac:graphicFrameMk id="32" creationId="{F79EFAB2-3754-5120-10F3-3E17AC8B8056}"/>
          </ac:graphicFrameMkLst>
        </pc:graphicFrameChg>
        <pc:cxnChg chg="add mod">
          <ac:chgData name="Ulrich Gnewuch" userId="e8a70c61da9d9d21" providerId="LiveId" clId="{2C882901-C250-467F-BA84-9C750A7DC06C}" dt="2024-07-04T08:57:31.967" v="2295" actId="1076"/>
          <ac:cxnSpMkLst>
            <pc:docMk/>
            <pc:sldMk cId="3635095533" sldId="3462"/>
            <ac:cxnSpMk id="12" creationId="{D7B40366-96E3-F3D2-3DF8-CEEA58846815}"/>
          </ac:cxnSpMkLst>
        </pc:cxnChg>
        <pc:cxnChg chg="add mod">
          <ac:chgData name="Ulrich Gnewuch" userId="e8a70c61da9d9d21" providerId="LiveId" clId="{2C882901-C250-467F-BA84-9C750A7DC06C}" dt="2024-07-04T08:57:31.967" v="2295" actId="1076"/>
          <ac:cxnSpMkLst>
            <pc:docMk/>
            <pc:sldMk cId="3635095533" sldId="3462"/>
            <ac:cxnSpMk id="17" creationId="{62D1A77A-E334-1600-2D37-46D45C8D2E06}"/>
          </ac:cxnSpMkLst>
        </pc:cxnChg>
        <pc:cxnChg chg="add mod">
          <ac:chgData name="Ulrich Gnewuch" userId="e8a70c61da9d9d21" providerId="LiveId" clId="{2C882901-C250-467F-BA84-9C750A7DC06C}" dt="2024-07-04T08:57:31.967" v="2295" actId="1076"/>
          <ac:cxnSpMkLst>
            <pc:docMk/>
            <pc:sldMk cId="3635095533" sldId="3462"/>
            <ac:cxnSpMk id="18" creationId="{49872F8E-2D1F-526C-D593-B681318686B9}"/>
          </ac:cxnSpMkLst>
        </pc:cxnChg>
        <pc:cxnChg chg="add mod">
          <ac:chgData name="Ulrich Gnewuch" userId="e8a70c61da9d9d21" providerId="LiveId" clId="{2C882901-C250-467F-BA84-9C750A7DC06C}" dt="2024-07-04T08:56:41.461" v="2251"/>
          <ac:cxnSpMkLst>
            <pc:docMk/>
            <pc:sldMk cId="3635095533" sldId="3462"/>
            <ac:cxnSpMk id="20" creationId="{60DF5BBA-8B83-AAF3-9A76-B504D8BC96A2}"/>
          </ac:cxnSpMkLst>
        </pc:cxnChg>
        <pc:cxnChg chg="add mod">
          <ac:chgData name="Ulrich Gnewuch" userId="e8a70c61da9d9d21" providerId="LiveId" clId="{2C882901-C250-467F-BA84-9C750A7DC06C}" dt="2024-07-04T08:56:41.461" v="2251"/>
          <ac:cxnSpMkLst>
            <pc:docMk/>
            <pc:sldMk cId="3635095533" sldId="3462"/>
            <ac:cxnSpMk id="21" creationId="{E4B387EE-2E35-78A6-B75A-B6BB05CAE482}"/>
          </ac:cxnSpMkLst>
        </pc:cxnChg>
        <pc:cxnChg chg="add mod">
          <ac:chgData name="Ulrich Gnewuch" userId="e8a70c61da9d9d21" providerId="LiveId" clId="{2C882901-C250-467F-BA84-9C750A7DC06C}" dt="2024-07-04T08:56:41.461" v="2251"/>
          <ac:cxnSpMkLst>
            <pc:docMk/>
            <pc:sldMk cId="3635095533" sldId="3462"/>
            <ac:cxnSpMk id="22" creationId="{F93EA79D-2536-ACA2-8E9F-B46921D281EA}"/>
          </ac:cxnSpMkLst>
        </pc:cxnChg>
        <pc:cxnChg chg="add mod">
          <ac:chgData name="Ulrich Gnewuch" userId="e8a70c61da9d9d21" providerId="LiveId" clId="{2C882901-C250-467F-BA84-9C750A7DC06C}" dt="2024-07-04T08:56:41.461" v="2251"/>
          <ac:cxnSpMkLst>
            <pc:docMk/>
            <pc:sldMk cId="3635095533" sldId="3462"/>
            <ac:cxnSpMk id="23" creationId="{05C16028-5803-142D-161A-E6395B106E59}"/>
          </ac:cxnSpMkLst>
        </pc:cxnChg>
        <pc:cxnChg chg="add mod">
          <ac:chgData name="Ulrich Gnewuch" userId="e8a70c61da9d9d21" providerId="LiveId" clId="{2C882901-C250-467F-BA84-9C750A7DC06C}" dt="2024-07-04T08:57:31.967" v="2295" actId="1076"/>
          <ac:cxnSpMkLst>
            <pc:docMk/>
            <pc:sldMk cId="3635095533" sldId="3462"/>
            <ac:cxnSpMk id="24" creationId="{609E2180-3873-CDD3-5596-D84B662EDA6E}"/>
          </ac:cxnSpMkLst>
        </pc:cxnChg>
        <pc:cxnChg chg="add mod">
          <ac:chgData name="Ulrich Gnewuch" userId="e8a70c61da9d9d21" providerId="LiveId" clId="{2C882901-C250-467F-BA84-9C750A7DC06C}" dt="2024-07-04T08:57:31.967" v="2295" actId="1076"/>
          <ac:cxnSpMkLst>
            <pc:docMk/>
            <pc:sldMk cId="3635095533" sldId="3462"/>
            <ac:cxnSpMk id="25" creationId="{1AB73CB1-2234-B885-8623-DC27284754CB}"/>
          </ac:cxnSpMkLst>
        </pc:cxnChg>
        <pc:cxnChg chg="add mod">
          <ac:chgData name="Ulrich Gnewuch" userId="e8a70c61da9d9d21" providerId="LiveId" clId="{2C882901-C250-467F-BA84-9C750A7DC06C}" dt="2024-07-04T08:56:41.461" v="2251"/>
          <ac:cxnSpMkLst>
            <pc:docMk/>
            <pc:sldMk cId="3635095533" sldId="3462"/>
            <ac:cxnSpMk id="28" creationId="{1A054A78-1B0B-08C8-A5B8-664844D03064}"/>
          </ac:cxnSpMkLst>
        </pc:cxnChg>
      </pc:sldChg>
      <pc:sldChg chg="addSp delSp modSp new del mod">
        <pc:chgData name="Ulrich Gnewuch" userId="e8a70c61da9d9d21" providerId="LiveId" clId="{2C882901-C250-467F-BA84-9C750A7DC06C}" dt="2024-07-04T08:56:19.713" v="2248" actId="47"/>
        <pc:sldMkLst>
          <pc:docMk/>
          <pc:sldMk cId="4015365103" sldId="3463"/>
        </pc:sldMkLst>
        <pc:spChg chg="del">
          <ac:chgData name="Ulrich Gnewuch" userId="e8a70c61da9d9d21" providerId="LiveId" clId="{2C882901-C250-467F-BA84-9C750A7DC06C}" dt="2024-07-04T08:55:02.955" v="2220" actId="478"/>
          <ac:spMkLst>
            <pc:docMk/>
            <pc:sldMk cId="4015365103" sldId="3463"/>
            <ac:spMk id="2" creationId="{903F9610-BC5E-3A01-7D83-33D028F3A19F}"/>
          </ac:spMkLst>
        </pc:spChg>
        <pc:spChg chg="mod">
          <ac:chgData name="Ulrich Gnewuch" userId="e8a70c61da9d9d21" providerId="LiveId" clId="{2C882901-C250-467F-BA84-9C750A7DC06C}" dt="2024-07-04T08:54:54.996" v="2219"/>
          <ac:spMkLst>
            <pc:docMk/>
            <pc:sldMk cId="4015365103" sldId="3463"/>
            <ac:spMk id="6" creationId="{C631A3B9-A632-B0A1-AEB3-3680A332C4E3}"/>
          </ac:spMkLst>
        </pc:spChg>
        <pc:spChg chg="add del mod">
          <ac:chgData name="Ulrich Gnewuch" userId="e8a70c61da9d9d21" providerId="LiveId" clId="{2C882901-C250-467F-BA84-9C750A7DC06C}" dt="2024-07-04T08:55:24.390" v="2224" actId="21"/>
          <ac:spMkLst>
            <pc:docMk/>
            <pc:sldMk cId="4015365103" sldId="3463"/>
            <ac:spMk id="7" creationId="{6A6DAD76-B61A-B43C-53C7-31083258A612}"/>
          </ac:spMkLst>
        </pc:spChg>
        <pc:spChg chg="mod">
          <ac:chgData name="Ulrich Gnewuch" userId="e8a70c61da9d9d21" providerId="LiveId" clId="{2C882901-C250-467F-BA84-9C750A7DC06C}" dt="2024-07-04T08:55:03.136" v="2221"/>
          <ac:spMkLst>
            <pc:docMk/>
            <pc:sldMk cId="4015365103" sldId="3463"/>
            <ac:spMk id="9" creationId="{B2667482-38C1-A498-D1F1-645368E4DDCE}"/>
          </ac:spMkLst>
        </pc:spChg>
        <pc:spChg chg="mod">
          <ac:chgData name="Ulrich Gnewuch" userId="e8a70c61da9d9d21" providerId="LiveId" clId="{2C882901-C250-467F-BA84-9C750A7DC06C}" dt="2024-07-04T08:55:03.136" v="2221"/>
          <ac:spMkLst>
            <pc:docMk/>
            <pc:sldMk cId="4015365103" sldId="3463"/>
            <ac:spMk id="10" creationId="{FF457DD4-6D08-F351-881D-8CD51EF5259F}"/>
          </ac:spMkLst>
        </pc:spChg>
        <pc:spChg chg="add del mod">
          <ac:chgData name="Ulrich Gnewuch" userId="e8a70c61da9d9d21" providerId="LiveId" clId="{2C882901-C250-467F-BA84-9C750A7DC06C}" dt="2024-07-04T08:55:24.390" v="2224" actId="21"/>
          <ac:spMkLst>
            <pc:docMk/>
            <pc:sldMk cId="4015365103" sldId="3463"/>
            <ac:spMk id="11" creationId="{FEA6A5AE-86CB-1181-8115-3B1CDE284EF2}"/>
          </ac:spMkLst>
        </pc:spChg>
        <pc:spChg chg="add del mod">
          <ac:chgData name="Ulrich Gnewuch" userId="e8a70c61da9d9d21" providerId="LiveId" clId="{2C882901-C250-467F-BA84-9C750A7DC06C}" dt="2024-07-04T08:55:24.390" v="2224" actId="21"/>
          <ac:spMkLst>
            <pc:docMk/>
            <pc:sldMk cId="4015365103" sldId="3463"/>
            <ac:spMk id="12" creationId="{7AE8E051-7D1C-21A7-DE37-4FD34C22C141}"/>
          </ac:spMkLst>
        </pc:spChg>
        <pc:spChg chg="add del mod">
          <ac:chgData name="Ulrich Gnewuch" userId="e8a70c61da9d9d21" providerId="LiveId" clId="{2C882901-C250-467F-BA84-9C750A7DC06C}" dt="2024-07-04T08:55:24.390" v="2224" actId="21"/>
          <ac:spMkLst>
            <pc:docMk/>
            <pc:sldMk cId="4015365103" sldId="3463"/>
            <ac:spMk id="13" creationId="{82C890E6-AE30-C5AD-BCF5-25E2B57AFEE3}"/>
          </ac:spMkLst>
        </pc:spChg>
        <pc:spChg chg="add del mod">
          <ac:chgData name="Ulrich Gnewuch" userId="e8a70c61da9d9d21" providerId="LiveId" clId="{2C882901-C250-467F-BA84-9C750A7DC06C}" dt="2024-07-04T08:55:24.390" v="2224" actId="21"/>
          <ac:spMkLst>
            <pc:docMk/>
            <pc:sldMk cId="4015365103" sldId="3463"/>
            <ac:spMk id="18" creationId="{2103F52B-4C2E-1AEA-73D1-39E14976AF97}"/>
          </ac:spMkLst>
        </pc:spChg>
        <pc:spChg chg="add del mod">
          <ac:chgData name="Ulrich Gnewuch" userId="e8a70c61da9d9d21" providerId="LiveId" clId="{2C882901-C250-467F-BA84-9C750A7DC06C}" dt="2024-07-04T08:55:24.390" v="2224" actId="21"/>
          <ac:spMkLst>
            <pc:docMk/>
            <pc:sldMk cId="4015365103" sldId="3463"/>
            <ac:spMk id="19" creationId="{65C03F1E-FC8C-136C-3FB6-AAA7EA00C7EE}"/>
          </ac:spMkLst>
        </pc:spChg>
        <pc:spChg chg="add del mod">
          <ac:chgData name="Ulrich Gnewuch" userId="e8a70c61da9d9d21" providerId="LiveId" clId="{2C882901-C250-467F-BA84-9C750A7DC06C}" dt="2024-07-04T08:55:24.390" v="2224" actId="21"/>
          <ac:spMkLst>
            <pc:docMk/>
            <pc:sldMk cId="4015365103" sldId="3463"/>
            <ac:spMk id="20" creationId="{3FC2AB11-9960-60B2-4F41-FD7E98DAAF90}"/>
          </ac:spMkLst>
        </pc:spChg>
        <pc:spChg chg="add del mod">
          <ac:chgData name="Ulrich Gnewuch" userId="e8a70c61da9d9d21" providerId="LiveId" clId="{2C882901-C250-467F-BA84-9C750A7DC06C}" dt="2024-07-04T08:55:24.390" v="2224" actId="21"/>
          <ac:spMkLst>
            <pc:docMk/>
            <pc:sldMk cId="4015365103" sldId="3463"/>
            <ac:spMk id="21" creationId="{53B7F607-9490-B105-A427-ABF63CFCB443}"/>
          </ac:spMkLst>
        </pc:spChg>
        <pc:grpChg chg="add del mod">
          <ac:chgData name="Ulrich Gnewuch" userId="e8a70c61da9d9d21" providerId="LiveId" clId="{2C882901-C250-467F-BA84-9C750A7DC06C}" dt="2024-07-04T08:55:24.390" v="2224" actId="21"/>
          <ac:grpSpMkLst>
            <pc:docMk/>
            <pc:sldMk cId="4015365103" sldId="3463"/>
            <ac:grpSpMk id="8" creationId="{4B90D05F-BE27-9A06-AD7F-6815E8BD4E59}"/>
          </ac:grpSpMkLst>
        </pc:grpChg>
        <pc:cxnChg chg="add del mod">
          <ac:chgData name="Ulrich Gnewuch" userId="e8a70c61da9d9d21" providerId="LiveId" clId="{2C882901-C250-467F-BA84-9C750A7DC06C}" dt="2024-07-04T08:55:24.390" v="2224" actId="21"/>
          <ac:cxnSpMkLst>
            <pc:docMk/>
            <pc:sldMk cId="4015365103" sldId="3463"/>
            <ac:cxnSpMk id="14" creationId="{96EB98E3-BEE3-1DA5-20C1-527E6B2D66AB}"/>
          </ac:cxnSpMkLst>
        </pc:cxnChg>
        <pc:cxnChg chg="add del mod">
          <ac:chgData name="Ulrich Gnewuch" userId="e8a70c61da9d9d21" providerId="LiveId" clId="{2C882901-C250-467F-BA84-9C750A7DC06C}" dt="2024-07-04T08:55:24.390" v="2224" actId="21"/>
          <ac:cxnSpMkLst>
            <pc:docMk/>
            <pc:sldMk cId="4015365103" sldId="3463"/>
            <ac:cxnSpMk id="15" creationId="{E2A43F57-B26E-10CE-4F71-7A51FAA05CDD}"/>
          </ac:cxnSpMkLst>
        </pc:cxnChg>
        <pc:cxnChg chg="add del mod">
          <ac:chgData name="Ulrich Gnewuch" userId="e8a70c61da9d9d21" providerId="LiveId" clId="{2C882901-C250-467F-BA84-9C750A7DC06C}" dt="2024-07-04T08:55:24.390" v="2224" actId="21"/>
          <ac:cxnSpMkLst>
            <pc:docMk/>
            <pc:sldMk cId="4015365103" sldId="3463"/>
            <ac:cxnSpMk id="16" creationId="{18CEF335-5ABB-DADA-B521-F60E2817CF60}"/>
          </ac:cxnSpMkLst>
        </pc:cxnChg>
        <pc:cxnChg chg="add del mod">
          <ac:chgData name="Ulrich Gnewuch" userId="e8a70c61da9d9d21" providerId="LiveId" clId="{2C882901-C250-467F-BA84-9C750A7DC06C}" dt="2024-07-04T08:55:24.390" v="2224" actId="21"/>
          <ac:cxnSpMkLst>
            <pc:docMk/>
            <pc:sldMk cId="4015365103" sldId="3463"/>
            <ac:cxnSpMk id="17" creationId="{CD6ACE0A-69D3-D81E-1556-7F8ACF4A52C9}"/>
          </ac:cxnSpMkLst>
        </pc:cxnChg>
      </pc:sldChg>
      <pc:sldMasterChg chg="del delSldLayout">
        <pc:chgData name="Ulrich Gnewuch" userId="e8a70c61da9d9d21" providerId="LiveId" clId="{2C882901-C250-467F-BA84-9C750A7DC06C}" dt="2024-06-09T11:59:29.588" v="105" actId="47"/>
        <pc:sldMasterMkLst>
          <pc:docMk/>
          <pc:sldMasterMk cId="1115237606" sldId="2147483739"/>
        </pc:sldMasterMkLst>
        <pc:sldLayoutChg chg="del">
          <pc:chgData name="Ulrich Gnewuch" userId="e8a70c61da9d9d21" providerId="LiveId" clId="{2C882901-C250-467F-BA84-9C750A7DC06C}" dt="2024-06-09T11:59:29.588" v="105" actId="47"/>
          <pc:sldLayoutMkLst>
            <pc:docMk/>
            <pc:sldMasterMk cId="1115237606" sldId="2147483739"/>
            <pc:sldLayoutMk cId="4233819605" sldId="2147483740"/>
          </pc:sldLayoutMkLst>
        </pc:sldLayoutChg>
        <pc:sldLayoutChg chg="del">
          <pc:chgData name="Ulrich Gnewuch" userId="e8a70c61da9d9d21" providerId="LiveId" clId="{2C882901-C250-467F-BA84-9C750A7DC06C}" dt="2024-06-09T11:59:29.588" v="105" actId="47"/>
          <pc:sldLayoutMkLst>
            <pc:docMk/>
            <pc:sldMasterMk cId="1115237606" sldId="2147483739"/>
            <pc:sldLayoutMk cId="1125753112" sldId="2147483741"/>
          </pc:sldLayoutMkLst>
        </pc:sldLayoutChg>
        <pc:sldLayoutChg chg="del">
          <pc:chgData name="Ulrich Gnewuch" userId="e8a70c61da9d9d21" providerId="LiveId" clId="{2C882901-C250-467F-BA84-9C750A7DC06C}" dt="2024-06-09T11:59:29.588" v="105" actId="47"/>
          <pc:sldLayoutMkLst>
            <pc:docMk/>
            <pc:sldMasterMk cId="1115237606" sldId="2147483739"/>
            <pc:sldLayoutMk cId="2164396147" sldId="2147483742"/>
          </pc:sldLayoutMkLst>
        </pc:sldLayoutChg>
        <pc:sldLayoutChg chg="del">
          <pc:chgData name="Ulrich Gnewuch" userId="e8a70c61da9d9d21" providerId="LiveId" clId="{2C882901-C250-467F-BA84-9C750A7DC06C}" dt="2024-06-09T11:59:29.588" v="105" actId="47"/>
          <pc:sldLayoutMkLst>
            <pc:docMk/>
            <pc:sldMasterMk cId="1115237606" sldId="2147483739"/>
            <pc:sldLayoutMk cId="1083193888" sldId="2147483743"/>
          </pc:sldLayoutMkLst>
        </pc:sldLayoutChg>
        <pc:sldLayoutChg chg="del">
          <pc:chgData name="Ulrich Gnewuch" userId="e8a70c61da9d9d21" providerId="LiveId" clId="{2C882901-C250-467F-BA84-9C750A7DC06C}" dt="2024-06-09T11:59:29.588" v="105" actId="47"/>
          <pc:sldLayoutMkLst>
            <pc:docMk/>
            <pc:sldMasterMk cId="1115237606" sldId="2147483739"/>
            <pc:sldLayoutMk cId="2764484121" sldId="2147483744"/>
          </pc:sldLayoutMkLst>
        </pc:sldLayoutChg>
        <pc:sldLayoutChg chg="del">
          <pc:chgData name="Ulrich Gnewuch" userId="e8a70c61da9d9d21" providerId="LiveId" clId="{2C882901-C250-467F-BA84-9C750A7DC06C}" dt="2024-06-09T11:59:29.588" v="105" actId="47"/>
          <pc:sldLayoutMkLst>
            <pc:docMk/>
            <pc:sldMasterMk cId="1115237606" sldId="2147483739"/>
            <pc:sldLayoutMk cId="4265782962" sldId="2147483745"/>
          </pc:sldLayoutMkLst>
        </pc:sldLayoutChg>
      </pc:sldMasterChg>
      <pc:sldMasterChg chg="del delSldLayout">
        <pc:chgData name="Ulrich Gnewuch" userId="e8a70c61da9d9d21" providerId="LiveId" clId="{2C882901-C250-467F-BA84-9C750A7DC06C}" dt="2024-06-10T07:03:52.482" v="1000" actId="47"/>
        <pc:sldMasterMkLst>
          <pc:docMk/>
          <pc:sldMasterMk cId="4106424758" sldId="2147483739"/>
        </pc:sldMasterMkLst>
        <pc:sldLayoutChg chg="del">
          <pc:chgData name="Ulrich Gnewuch" userId="e8a70c61da9d9d21" providerId="LiveId" clId="{2C882901-C250-467F-BA84-9C750A7DC06C}" dt="2024-06-10T07:03:52.482" v="1000" actId="47"/>
          <pc:sldLayoutMkLst>
            <pc:docMk/>
            <pc:sldMasterMk cId="4106424758" sldId="2147483739"/>
            <pc:sldLayoutMk cId="3375443835" sldId="2147483740"/>
          </pc:sldLayoutMkLst>
        </pc:sldLayoutChg>
        <pc:sldLayoutChg chg="del">
          <pc:chgData name="Ulrich Gnewuch" userId="e8a70c61da9d9d21" providerId="LiveId" clId="{2C882901-C250-467F-BA84-9C750A7DC06C}" dt="2024-06-10T07:03:52.482" v="1000" actId="47"/>
          <pc:sldLayoutMkLst>
            <pc:docMk/>
            <pc:sldMasterMk cId="4106424758" sldId="2147483739"/>
            <pc:sldLayoutMk cId="4168811546" sldId="2147483741"/>
          </pc:sldLayoutMkLst>
        </pc:sldLayoutChg>
        <pc:sldLayoutChg chg="del">
          <pc:chgData name="Ulrich Gnewuch" userId="e8a70c61da9d9d21" providerId="LiveId" clId="{2C882901-C250-467F-BA84-9C750A7DC06C}" dt="2024-06-10T07:03:52.482" v="1000" actId="47"/>
          <pc:sldLayoutMkLst>
            <pc:docMk/>
            <pc:sldMasterMk cId="4106424758" sldId="2147483739"/>
            <pc:sldLayoutMk cId="251805194" sldId="2147483742"/>
          </pc:sldLayoutMkLst>
        </pc:sldLayoutChg>
        <pc:sldLayoutChg chg="del">
          <pc:chgData name="Ulrich Gnewuch" userId="e8a70c61da9d9d21" providerId="LiveId" clId="{2C882901-C250-467F-BA84-9C750A7DC06C}" dt="2024-06-10T07:03:52.482" v="1000" actId="47"/>
          <pc:sldLayoutMkLst>
            <pc:docMk/>
            <pc:sldMasterMk cId="4106424758" sldId="2147483739"/>
            <pc:sldLayoutMk cId="2417419219" sldId="2147483743"/>
          </pc:sldLayoutMkLst>
        </pc:sldLayoutChg>
        <pc:sldLayoutChg chg="del">
          <pc:chgData name="Ulrich Gnewuch" userId="e8a70c61da9d9d21" providerId="LiveId" clId="{2C882901-C250-467F-BA84-9C750A7DC06C}" dt="2024-06-10T07:03:52.482" v="1000" actId="47"/>
          <pc:sldLayoutMkLst>
            <pc:docMk/>
            <pc:sldMasterMk cId="4106424758" sldId="2147483739"/>
            <pc:sldLayoutMk cId="1348904081" sldId="2147483744"/>
          </pc:sldLayoutMkLst>
        </pc:sldLayoutChg>
        <pc:sldLayoutChg chg="del">
          <pc:chgData name="Ulrich Gnewuch" userId="e8a70c61da9d9d21" providerId="LiveId" clId="{2C882901-C250-467F-BA84-9C750A7DC06C}" dt="2024-06-10T07:03:52.482" v="1000" actId="47"/>
          <pc:sldLayoutMkLst>
            <pc:docMk/>
            <pc:sldMasterMk cId="4106424758" sldId="2147483739"/>
            <pc:sldLayoutMk cId="3072202957" sldId="2147483745"/>
          </pc:sldLayoutMkLst>
        </pc:sldLayoutChg>
        <pc:sldLayoutChg chg="del">
          <pc:chgData name="Ulrich Gnewuch" userId="e8a70c61da9d9d21" providerId="LiveId" clId="{2C882901-C250-467F-BA84-9C750A7DC06C}" dt="2024-06-10T07:03:52.482" v="1000" actId="47"/>
          <pc:sldLayoutMkLst>
            <pc:docMk/>
            <pc:sldMasterMk cId="4106424758" sldId="2147483739"/>
            <pc:sldLayoutMk cId="744513282" sldId="2147483746"/>
          </pc:sldLayoutMkLst>
        </pc:sldLayoutChg>
        <pc:sldLayoutChg chg="del">
          <pc:chgData name="Ulrich Gnewuch" userId="e8a70c61da9d9d21" providerId="LiveId" clId="{2C882901-C250-467F-BA84-9C750A7DC06C}" dt="2024-06-10T07:03:52.482" v="1000" actId="47"/>
          <pc:sldLayoutMkLst>
            <pc:docMk/>
            <pc:sldMasterMk cId="4106424758" sldId="2147483739"/>
            <pc:sldLayoutMk cId="1986662327" sldId="2147483747"/>
          </pc:sldLayoutMkLst>
        </pc:sldLayoutChg>
        <pc:sldLayoutChg chg="del">
          <pc:chgData name="Ulrich Gnewuch" userId="e8a70c61da9d9d21" providerId="LiveId" clId="{2C882901-C250-467F-BA84-9C750A7DC06C}" dt="2024-06-10T07:03:52.482" v="1000" actId="47"/>
          <pc:sldLayoutMkLst>
            <pc:docMk/>
            <pc:sldMasterMk cId="4106424758" sldId="2147483739"/>
            <pc:sldLayoutMk cId="3628325426" sldId="2147483748"/>
          </pc:sldLayoutMkLst>
        </pc:sldLayoutChg>
        <pc:sldLayoutChg chg="del">
          <pc:chgData name="Ulrich Gnewuch" userId="e8a70c61da9d9d21" providerId="LiveId" clId="{2C882901-C250-467F-BA84-9C750A7DC06C}" dt="2024-06-10T07:03:52.482" v="1000" actId="47"/>
          <pc:sldLayoutMkLst>
            <pc:docMk/>
            <pc:sldMasterMk cId="4106424758" sldId="2147483739"/>
            <pc:sldLayoutMk cId="1626422341" sldId="2147483749"/>
          </pc:sldLayoutMkLst>
        </pc:sldLayoutChg>
        <pc:sldLayoutChg chg="del">
          <pc:chgData name="Ulrich Gnewuch" userId="e8a70c61da9d9d21" providerId="LiveId" clId="{2C882901-C250-467F-BA84-9C750A7DC06C}" dt="2024-06-10T07:03:52.482" v="1000" actId="47"/>
          <pc:sldLayoutMkLst>
            <pc:docMk/>
            <pc:sldMasterMk cId="4106424758" sldId="2147483739"/>
            <pc:sldLayoutMk cId="3077709359" sldId="2147483750"/>
          </pc:sldLayoutMkLst>
        </pc:sldLayoutChg>
        <pc:sldLayoutChg chg="del">
          <pc:chgData name="Ulrich Gnewuch" userId="e8a70c61da9d9d21" providerId="LiveId" clId="{2C882901-C250-467F-BA84-9C750A7DC06C}" dt="2024-06-10T07:03:52.482" v="1000" actId="47"/>
          <pc:sldLayoutMkLst>
            <pc:docMk/>
            <pc:sldMasterMk cId="4106424758" sldId="2147483739"/>
            <pc:sldLayoutMk cId="2574297134" sldId="2147483751"/>
          </pc:sldLayoutMkLst>
        </pc:sldLayoutChg>
        <pc:sldLayoutChg chg="del">
          <pc:chgData name="Ulrich Gnewuch" userId="e8a70c61da9d9d21" providerId="LiveId" clId="{2C882901-C250-467F-BA84-9C750A7DC06C}" dt="2024-06-10T07:03:52.482" v="1000" actId="47"/>
          <pc:sldLayoutMkLst>
            <pc:docMk/>
            <pc:sldMasterMk cId="4106424758" sldId="2147483739"/>
            <pc:sldLayoutMk cId="161968878" sldId="2147483752"/>
          </pc:sldLayoutMkLst>
        </pc:sldLayoutChg>
        <pc:sldLayoutChg chg="del">
          <pc:chgData name="Ulrich Gnewuch" userId="e8a70c61da9d9d21" providerId="LiveId" clId="{2C882901-C250-467F-BA84-9C750A7DC06C}" dt="2024-06-10T07:03:52.482" v="1000" actId="47"/>
          <pc:sldLayoutMkLst>
            <pc:docMk/>
            <pc:sldMasterMk cId="4106424758" sldId="2147483739"/>
            <pc:sldLayoutMk cId="709335211" sldId="2147483753"/>
          </pc:sldLayoutMkLst>
        </pc:sldLayoutChg>
      </pc:sldMasterChg>
      <pc:sldMasterChg chg="del delSldLayout">
        <pc:chgData name="Ulrich Gnewuch" userId="e8a70c61da9d9d21" providerId="LiveId" clId="{2C882901-C250-467F-BA84-9C750A7DC06C}" dt="2024-06-09T12:04:15.319" v="181" actId="47"/>
        <pc:sldMasterMkLst>
          <pc:docMk/>
          <pc:sldMasterMk cId="4278907107" sldId="2147483739"/>
        </pc:sldMasterMkLst>
        <pc:sldLayoutChg chg="del">
          <pc:chgData name="Ulrich Gnewuch" userId="e8a70c61da9d9d21" providerId="LiveId" clId="{2C882901-C250-467F-BA84-9C750A7DC06C}" dt="2024-06-09T12:04:15.319" v="181" actId="47"/>
          <pc:sldLayoutMkLst>
            <pc:docMk/>
            <pc:sldMasterMk cId="4278907107" sldId="2147483739"/>
            <pc:sldLayoutMk cId="496811368" sldId="2147483740"/>
          </pc:sldLayoutMkLst>
        </pc:sldLayoutChg>
        <pc:sldLayoutChg chg="del">
          <pc:chgData name="Ulrich Gnewuch" userId="e8a70c61da9d9d21" providerId="LiveId" clId="{2C882901-C250-467F-BA84-9C750A7DC06C}" dt="2024-06-09T12:04:15.319" v="181" actId="47"/>
          <pc:sldLayoutMkLst>
            <pc:docMk/>
            <pc:sldMasterMk cId="4278907107" sldId="2147483739"/>
            <pc:sldLayoutMk cId="2790118948" sldId="2147483741"/>
          </pc:sldLayoutMkLst>
        </pc:sldLayoutChg>
        <pc:sldLayoutChg chg="del">
          <pc:chgData name="Ulrich Gnewuch" userId="e8a70c61da9d9d21" providerId="LiveId" clId="{2C882901-C250-467F-BA84-9C750A7DC06C}" dt="2024-06-09T12:04:15.319" v="181" actId="47"/>
          <pc:sldLayoutMkLst>
            <pc:docMk/>
            <pc:sldMasterMk cId="4278907107" sldId="2147483739"/>
            <pc:sldLayoutMk cId="3597876807" sldId="2147483742"/>
          </pc:sldLayoutMkLst>
        </pc:sldLayoutChg>
        <pc:sldLayoutChg chg="del">
          <pc:chgData name="Ulrich Gnewuch" userId="e8a70c61da9d9d21" providerId="LiveId" clId="{2C882901-C250-467F-BA84-9C750A7DC06C}" dt="2024-06-09T12:04:15.319" v="181" actId="47"/>
          <pc:sldLayoutMkLst>
            <pc:docMk/>
            <pc:sldMasterMk cId="4278907107" sldId="2147483739"/>
            <pc:sldLayoutMk cId="540706399" sldId="2147483743"/>
          </pc:sldLayoutMkLst>
        </pc:sldLayoutChg>
        <pc:sldLayoutChg chg="del">
          <pc:chgData name="Ulrich Gnewuch" userId="e8a70c61da9d9d21" providerId="LiveId" clId="{2C882901-C250-467F-BA84-9C750A7DC06C}" dt="2024-06-09T12:04:15.319" v="181" actId="47"/>
          <pc:sldLayoutMkLst>
            <pc:docMk/>
            <pc:sldMasterMk cId="4278907107" sldId="2147483739"/>
            <pc:sldLayoutMk cId="4096667661" sldId="2147483744"/>
          </pc:sldLayoutMkLst>
        </pc:sldLayoutChg>
        <pc:sldLayoutChg chg="del">
          <pc:chgData name="Ulrich Gnewuch" userId="e8a70c61da9d9d21" providerId="LiveId" clId="{2C882901-C250-467F-BA84-9C750A7DC06C}" dt="2024-06-09T12:04:15.319" v="181" actId="47"/>
          <pc:sldLayoutMkLst>
            <pc:docMk/>
            <pc:sldMasterMk cId="4278907107" sldId="2147483739"/>
            <pc:sldLayoutMk cId="1723331933" sldId="2147483745"/>
          </pc:sldLayoutMkLst>
        </pc:sldLayoutChg>
        <pc:sldLayoutChg chg="del">
          <pc:chgData name="Ulrich Gnewuch" userId="e8a70c61da9d9d21" providerId="LiveId" clId="{2C882901-C250-467F-BA84-9C750A7DC06C}" dt="2024-06-09T12:04:15.319" v="181" actId="47"/>
          <pc:sldLayoutMkLst>
            <pc:docMk/>
            <pc:sldMasterMk cId="4278907107" sldId="2147483739"/>
            <pc:sldLayoutMk cId="35140239" sldId="2147483746"/>
          </pc:sldLayoutMkLst>
        </pc:sldLayoutChg>
        <pc:sldLayoutChg chg="del">
          <pc:chgData name="Ulrich Gnewuch" userId="e8a70c61da9d9d21" providerId="LiveId" clId="{2C882901-C250-467F-BA84-9C750A7DC06C}" dt="2024-06-09T12:04:15.319" v="181" actId="47"/>
          <pc:sldLayoutMkLst>
            <pc:docMk/>
            <pc:sldMasterMk cId="4278907107" sldId="2147483739"/>
            <pc:sldLayoutMk cId="15860855" sldId="2147483747"/>
          </pc:sldLayoutMkLst>
        </pc:sldLayoutChg>
        <pc:sldLayoutChg chg="del">
          <pc:chgData name="Ulrich Gnewuch" userId="e8a70c61da9d9d21" providerId="LiveId" clId="{2C882901-C250-467F-BA84-9C750A7DC06C}" dt="2024-06-09T12:04:15.319" v="181" actId="47"/>
          <pc:sldLayoutMkLst>
            <pc:docMk/>
            <pc:sldMasterMk cId="4278907107" sldId="2147483739"/>
            <pc:sldLayoutMk cId="327042097" sldId="2147483748"/>
          </pc:sldLayoutMkLst>
        </pc:sldLayoutChg>
        <pc:sldLayoutChg chg="del">
          <pc:chgData name="Ulrich Gnewuch" userId="e8a70c61da9d9d21" providerId="LiveId" clId="{2C882901-C250-467F-BA84-9C750A7DC06C}" dt="2024-06-09T12:04:15.319" v="181" actId="47"/>
          <pc:sldLayoutMkLst>
            <pc:docMk/>
            <pc:sldMasterMk cId="4278907107" sldId="2147483739"/>
            <pc:sldLayoutMk cId="166173225" sldId="2147483749"/>
          </pc:sldLayoutMkLst>
        </pc:sldLayoutChg>
        <pc:sldLayoutChg chg="del">
          <pc:chgData name="Ulrich Gnewuch" userId="e8a70c61da9d9d21" providerId="LiveId" clId="{2C882901-C250-467F-BA84-9C750A7DC06C}" dt="2024-06-09T12:04:15.319" v="181" actId="47"/>
          <pc:sldLayoutMkLst>
            <pc:docMk/>
            <pc:sldMasterMk cId="4278907107" sldId="2147483739"/>
            <pc:sldLayoutMk cId="2153718428" sldId="2147483750"/>
          </pc:sldLayoutMkLst>
        </pc:sldLayoutChg>
        <pc:sldLayoutChg chg="del">
          <pc:chgData name="Ulrich Gnewuch" userId="e8a70c61da9d9d21" providerId="LiveId" clId="{2C882901-C250-467F-BA84-9C750A7DC06C}" dt="2024-06-09T12:04:15.319" v="181" actId="47"/>
          <pc:sldLayoutMkLst>
            <pc:docMk/>
            <pc:sldMasterMk cId="4278907107" sldId="2147483739"/>
            <pc:sldLayoutMk cId="1904308800" sldId="2147483751"/>
          </pc:sldLayoutMkLst>
        </pc:sldLayoutChg>
        <pc:sldLayoutChg chg="del">
          <pc:chgData name="Ulrich Gnewuch" userId="e8a70c61da9d9d21" providerId="LiveId" clId="{2C882901-C250-467F-BA84-9C750A7DC06C}" dt="2024-06-09T12:04:15.319" v="181" actId="47"/>
          <pc:sldLayoutMkLst>
            <pc:docMk/>
            <pc:sldMasterMk cId="4278907107" sldId="2147483739"/>
            <pc:sldLayoutMk cId="4214799419" sldId="2147483752"/>
          </pc:sldLayoutMkLst>
        </pc:sldLayoutChg>
        <pc:sldLayoutChg chg="del">
          <pc:chgData name="Ulrich Gnewuch" userId="e8a70c61da9d9d21" providerId="LiveId" clId="{2C882901-C250-467F-BA84-9C750A7DC06C}" dt="2024-06-09T12:04:15.319" v="181" actId="47"/>
          <pc:sldLayoutMkLst>
            <pc:docMk/>
            <pc:sldMasterMk cId="4278907107" sldId="2147483739"/>
            <pc:sldLayoutMk cId="2879787016" sldId="2147483753"/>
          </pc:sldLayoutMkLst>
        </pc:sldLayoutChg>
      </pc:sldMasterChg>
      <pc:sldMasterChg chg="del delSldLayout">
        <pc:chgData name="Ulrich Gnewuch" userId="e8a70c61da9d9d21" providerId="LiveId" clId="{2C882901-C250-467F-BA84-9C750A7DC06C}" dt="2024-07-04T11:04:20.351" v="2305" actId="47"/>
        <pc:sldMasterMkLst>
          <pc:docMk/>
          <pc:sldMasterMk cId="1313225992" sldId="2147483754"/>
        </pc:sldMasterMkLst>
        <pc:sldLayoutChg chg="del">
          <pc:chgData name="Ulrich Gnewuch" userId="e8a70c61da9d9d21" providerId="LiveId" clId="{2C882901-C250-467F-BA84-9C750A7DC06C}" dt="2024-07-04T11:04:20.351" v="2305" actId="47"/>
          <pc:sldLayoutMkLst>
            <pc:docMk/>
            <pc:sldMasterMk cId="1313225992" sldId="2147483754"/>
            <pc:sldLayoutMk cId="87989267" sldId="2147483755"/>
          </pc:sldLayoutMkLst>
        </pc:sldLayoutChg>
        <pc:sldLayoutChg chg="del">
          <pc:chgData name="Ulrich Gnewuch" userId="e8a70c61da9d9d21" providerId="LiveId" clId="{2C882901-C250-467F-BA84-9C750A7DC06C}" dt="2024-07-04T11:04:20.351" v="2305" actId="47"/>
          <pc:sldLayoutMkLst>
            <pc:docMk/>
            <pc:sldMasterMk cId="1313225992" sldId="2147483754"/>
            <pc:sldLayoutMk cId="1754583411" sldId="2147483756"/>
          </pc:sldLayoutMkLst>
        </pc:sldLayoutChg>
        <pc:sldLayoutChg chg="del">
          <pc:chgData name="Ulrich Gnewuch" userId="e8a70c61da9d9d21" providerId="LiveId" clId="{2C882901-C250-467F-BA84-9C750A7DC06C}" dt="2024-07-04T11:04:20.351" v="2305" actId="47"/>
          <pc:sldLayoutMkLst>
            <pc:docMk/>
            <pc:sldMasterMk cId="1313225992" sldId="2147483754"/>
            <pc:sldLayoutMk cId="2177756185" sldId="2147483757"/>
          </pc:sldLayoutMkLst>
        </pc:sldLayoutChg>
        <pc:sldLayoutChg chg="del">
          <pc:chgData name="Ulrich Gnewuch" userId="e8a70c61da9d9d21" providerId="LiveId" clId="{2C882901-C250-467F-BA84-9C750A7DC06C}" dt="2024-07-04T11:04:20.351" v="2305" actId="47"/>
          <pc:sldLayoutMkLst>
            <pc:docMk/>
            <pc:sldMasterMk cId="1313225992" sldId="2147483754"/>
            <pc:sldLayoutMk cId="1687149631" sldId="2147483758"/>
          </pc:sldLayoutMkLst>
        </pc:sldLayoutChg>
        <pc:sldLayoutChg chg="del">
          <pc:chgData name="Ulrich Gnewuch" userId="e8a70c61da9d9d21" providerId="LiveId" clId="{2C882901-C250-467F-BA84-9C750A7DC06C}" dt="2024-07-04T11:04:20.351" v="2305" actId="47"/>
          <pc:sldLayoutMkLst>
            <pc:docMk/>
            <pc:sldMasterMk cId="1313225992" sldId="2147483754"/>
            <pc:sldLayoutMk cId="277279179" sldId="2147483759"/>
          </pc:sldLayoutMkLst>
        </pc:sldLayoutChg>
        <pc:sldLayoutChg chg="del">
          <pc:chgData name="Ulrich Gnewuch" userId="e8a70c61da9d9d21" providerId="LiveId" clId="{2C882901-C250-467F-BA84-9C750A7DC06C}" dt="2024-07-04T11:04:20.351" v="2305" actId="47"/>
          <pc:sldLayoutMkLst>
            <pc:docMk/>
            <pc:sldMasterMk cId="1313225992" sldId="2147483754"/>
            <pc:sldLayoutMk cId="870900400" sldId="2147483760"/>
          </pc:sldLayoutMkLst>
        </pc:sldLayoutChg>
        <pc:sldLayoutChg chg="del">
          <pc:chgData name="Ulrich Gnewuch" userId="e8a70c61da9d9d21" providerId="LiveId" clId="{2C882901-C250-467F-BA84-9C750A7DC06C}" dt="2024-07-04T11:04:20.351" v="2305" actId="47"/>
          <pc:sldLayoutMkLst>
            <pc:docMk/>
            <pc:sldMasterMk cId="1313225992" sldId="2147483754"/>
            <pc:sldLayoutMk cId="4027501791" sldId="2147483761"/>
          </pc:sldLayoutMkLst>
        </pc:sldLayoutChg>
        <pc:sldLayoutChg chg="del">
          <pc:chgData name="Ulrich Gnewuch" userId="e8a70c61da9d9d21" providerId="LiveId" clId="{2C882901-C250-467F-BA84-9C750A7DC06C}" dt="2024-07-04T11:04:20.351" v="2305" actId="47"/>
          <pc:sldLayoutMkLst>
            <pc:docMk/>
            <pc:sldMasterMk cId="1313225992" sldId="2147483754"/>
            <pc:sldLayoutMk cId="4116717258" sldId="2147483762"/>
          </pc:sldLayoutMkLst>
        </pc:sldLayoutChg>
        <pc:sldLayoutChg chg="del">
          <pc:chgData name="Ulrich Gnewuch" userId="e8a70c61da9d9d21" providerId="LiveId" clId="{2C882901-C250-467F-BA84-9C750A7DC06C}" dt="2024-07-04T11:04:20.351" v="2305" actId="47"/>
          <pc:sldLayoutMkLst>
            <pc:docMk/>
            <pc:sldMasterMk cId="1313225992" sldId="2147483754"/>
            <pc:sldLayoutMk cId="2518948118" sldId="2147483763"/>
          </pc:sldLayoutMkLst>
        </pc:sldLayoutChg>
        <pc:sldLayoutChg chg="del">
          <pc:chgData name="Ulrich Gnewuch" userId="e8a70c61da9d9d21" providerId="LiveId" clId="{2C882901-C250-467F-BA84-9C750A7DC06C}" dt="2024-07-04T11:04:20.351" v="2305" actId="47"/>
          <pc:sldLayoutMkLst>
            <pc:docMk/>
            <pc:sldMasterMk cId="1313225992" sldId="2147483754"/>
            <pc:sldLayoutMk cId="2360287126" sldId="2147483764"/>
          </pc:sldLayoutMkLst>
        </pc:sldLayoutChg>
        <pc:sldLayoutChg chg="del">
          <pc:chgData name="Ulrich Gnewuch" userId="e8a70c61da9d9d21" providerId="LiveId" clId="{2C882901-C250-467F-BA84-9C750A7DC06C}" dt="2024-07-04T11:04:20.351" v="2305" actId="47"/>
          <pc:sldLayoutMkLst>
            <pc:docMk/>
            <pc:sldMasterMk cId="1313225992" sldId="2147483754"/>
            <pc:sldLayoutMk cId="3641881737" sldId="2147483765"/>
          </pc:sldLayoutMkLst>
        </pc:sldLayoutChg>
        <pc:sldLayoutChg chg="del">
          <pc:chgData name="Ulrich Gnewuch" userId="e8a70c61da9d9d21" providerId="LiveId" clId="{2C882901-C250-467F-BA84-9C750A7DC06C}" dt="2024-07-04T11:04:20.351" v="2305" actId="47"/>
          <pc:sldLayoutMkLst>
            <pc:docMk/>
            <pc:sldMasterMk cId="1313225992" sldId="2147483754"/>
            <pc:sldLayoutMk cId="105671148" sldId="2147483766"/>
          </pc:sldLayoutMkLst>
        </pc:sldLayoutChg>
        <pc:sldLayoutChg chg="del">
          <pc:chgData name="Ulrich Gnewuch" userId="e8a70c61da9d9d21" providerId="LiveId" clId="{2C882901-C250-467F-BA84-9C750A7DC06C}" dt="2024-07-04T11:04:20.351" v="2305" actId="47"/>
          <pc:sldLayoutMkLst>
            <pc:docMk/>
            <pc:sldMasterMk cId="1313225992" sldId="2147483754"/>
            <pc:sldLayoutMk cId="3804729878" sldId="2147483767"/>
          </pc:sldLayoutMkLst>
        </pc:sldLayoutChg>
        <pc:sldLayoutChg chg="del">
          <pc:chgData name="Ulrich Gnewuch" userId="e8a70c61da9d9d21" providerId="LiveId" clId="{2C882901-C250-467F-BA84-9C750A7DC06C}" dt="2024-07-04T11:04:20.351" v="2305" actId="47"/>
          <pc:sldLayoutMkLst>
            <pc:docMk/>
            <pc:sldMasterMk cId="1313225992" sldId="2147483754"/>
            <pc:sldLayoutMk cId="488056729" sldId="2147483768"/>
          </pc:sldLayoutMkLst>
        </pc:sldLayoutChg>
        <pc:sldLayoutChg chg="del">
          <pc:chgData name="Ulrich Gnewuch" userId="e8a70c61da9d9d21" providerId="LiveId" clId="{2C882901-C250-467F-BA84-9C750A7DC06C}" dt="2024-07-04T11:04:20.351" v="2305" actId="47"/>
          <pc:sldLayoutMkLst>
            <pc:docMk/>
            <pc:sldMasterMk cId="1313225992" sldId="2147483754"/>
            <pc:sldLayoutMk cId="1746072155" sldId="2147483769"/>
          </pc:sldLayoutMkLst>
        </pc:sldLayoutChg>
        <pc:sldLayoutChg chg="del">
          <pc:chgData name="Ulrich Gnewuch" userId="e8a70c61da9d9d21" providerId="LiveId" clId="{2C882901-C250-467F-BA84-9C750A7DC06C}" dt="2024-07-04T11:04:20.351" v="2305" actId="47"/>
          <pc:sldLayoutMkLst>
            <pc:docMk/>
            <pc:sldMasterMk cId="1313225992" sldId="2147483754"/>
            <pc:sldLayoutMk cId="2598848260" sldId="2147483770"/>
          </pc:sldLayoutMkLst>
        </pc:sldLayoutChg>
        <pc:sldLayoutChg chg="del">
          <pc:chgData name="Ulrich Gnewuch" userId="e8a70c61da9d9d21" providerId="LiveId" clId="{2C882901-C250-467F-BA84-9C750A7DC06C}" dt="2024-07-04T11:04:20.351" v="2305" actId="47"/>
          <pc:sldLayoutMkLst>
            <pc:docMk/>
            <pc:sldMasterMk cId="1313225992" sldId="2147483754"/>
            <pc:sldLayoutMk cId="1252764073" sldId="2147483771"/>
          </pc:sldLayoutMkLst>
        </pc:sldLayoutChg>
        <pc:sldLayoutChg chg="del">
          <pc:chgData name="Ulrich Gnewuch" userId="e8a70c61da9d9d21" providerId="LiveId" clId="{2C882901-C250-467F-BA84-9C750A7DC06C}" dt="2024-07-04T11:04:20.351" v="2305" actId="47"/>
          <pc:sldLayoutMkLst>
            <pc:docMk/>
            <pc:sldMasterMk cId="1313225992" sldId="2147483754"/>
            <pc:sldLayoutMk cId="890975859" sldId="2147483772"/>
          </pc:sldLayoutMkLst>
        </pc:sldLayoutChg>
        <pc:sldLayoutChg chg="del">
          <pc:chgData name="Ulrich Gnewuch" userId="e8a70c61da9d9d21" providerId="LiveId" clId="{2C882901-C250-467F-BA84-9C750A7DC06C}" dt="2024-07-04T11:04:20.351" v="2305" actId="47"/>
          <pc:sldLayoutMkLst>
            <pc:docMk/>
            <pc:sldMasterMk cId="1313225992" sldId="2147483754"/>
            <pc:sldLayoutMk cId="397748788" sldId="2147483773"/>
          </pc:sldLayoutMkLst>
        </pc:sldLayoutChg>
        <pc:sldLayoutChg chg="del">
          <pc:chgData name="Ulrich Gnewuch" userId="e8a70c61da9d9d21" providerId="LiveId" clId="{2C882901-C250-467F-BA84-9C750A7DC06C}" dt="2024-07-04T11:04:20.351" v="2305" actId="47"/>
          <pc:sldLayoutMkLst>
            <pc:docMk/>
            <pc:sldMasterMk cId="1313225992" sldId="2147483754"/>
            <pc:sldLayoutMk cId="639952020" sldId="2147483774"/>
          </pc:sldLayoutMkLst>
        </pc:sldLayoutChg>
        <pc:sldLayoutChg chg="del">
          <pc:chgData name="Ulrich Gnewuch" userId="e8a70c61da9d9d21" providerId="LiveId" clId="{2C882901-C250-467F-BA84-9C750A7DC06C}" dt="2024-07-04T11:04:20.351" v="2305" actId="47"/>
          <pc:sldLayoutMkLst>
            <pc:docMk/>
            <pc:sldMasterMk cId="1313225992" sldId="2147483754"/>
            <pc:sldLayoutMk cId="801355017" sldId="2147483775"/>
          </pc:sldLayoutMkLst>
        </pc:sldLayoutChg>
        <pc:sldLayoutChg chg="del">
          <pc:chgData name="Ulrich Gnewuch" userId="e8a70c61da9d9d21" providerId="LiveId" clId="{2C882901-C250-467F-BA84-9C750A7DC06C}" dt="2024-07-04T11:04:20.351" v="2305" actId="47"/>
          <pc:sldLayoutMkLst>
            <pc:docMk/>
            <pc:sldMasterMk cId="1313225992" sldId="2147483754"/>
            <pc:sldLayoutMk cId="673242783" sldId="2147483776"/>
          </pc:sldLayoutMkLst>
        </pc:sldLayoutChg>
        <pc:sldLayoutChg chg="del">
          <pc:chgData name="Ulrich Gnewuch" userId="e8a70c61da9d9d21" providerId="LiveId" clId="{2C882901-C250-467F-BA84-9C750A7DC06C}" dt="2024-07-04T11:04:20.351" v="2305" actId="47"/>
          <pc:sldLayoutMkLst>
            <pc:docMk/>
            <pc:sldMasterMk cId="1313225992" sldId="2147483754"/>
            <pc:sldLayoutMk cId="1400578740" sldId="2147483777"/>
          </pc:sldLayoutMkLst>
        </pc:sldLayoutChg>
        <pc:sldLayoutChg chg="del">
          <pc:chgData name="Ulrich Gnewuch" userId="e8a70c61da9d9d21" providerId="LiveId" clId="{2C882901-C250-467F-BA84-9C750A7DC06C}" dt="2024-07-04T11:04:20.351" v="2305" actId="47"/>
          <pc:sldLayoutMkLst>
            <pc:docMk/>
            <pc:sldMasterMk cId="1313225992" sldId="2147483754"/>
            <pc:sldLayoutMk cId="3563665042" sldId="2147483778"/>
          </pc:sldLayoutMkLst>
        </pc:sldLayoutChg>
      </pc:sldMasterChg>
    </pc:docChg>
  </pc:docChgLst>
  <pc:docChgLst>
    <pc:chgData name="Ulrich Gnewuch" userId="e8a70c61da9d9d21" providerId="LiveId" clId="{DD1B43FE-61E9-4F10-BA1B-C9495604236D}"/>
    <pc:docChg chg="undo redo custSel addSld delSld modSld sldOrd delMainMaster addSection modSection">
      <pc:chgData name="Ulrich Gnewuch" userId="e8a70c61da9d9d21" providerId="LiveId" clId="{DD1B43FE-61E9-4F10-BA1B-C9495604236D}" dt="2024-01-22T15:51:22.843" v="4252" actId="313"/>
      <pc:docMkLst>
        <pc:docMk/>
      </pc:docMkLst>
      <pc:sldChg chg="modSp mod modTransition">
        <pc:chgData name="Ulrich Gnewuch" userId="e8a70c61da9d9d21" providerId="LiveId" clId="{DD1B43FE-61E9-4F10-BA1B-C9495604236D}" dt="2024-01-22T13:38:49.854" v="1029" actId="20577"/>
        <pc:sldMkLst>
          <pc:docMk/>
          <pc:sldMk cId="1135826340" sldId="256"/>
        </pc:sldMkLst>
        <pc:spChg chg="mod">
          <ac:chgData name="Ulrich Gnewuch" userId="e8a70c61da9d9d21" providerId="LiveId" clId="{DD1B43FE-61E9-4F10-BA1B-C9495604236D}" dt="2024-01-22T13:38:49.854" v="1029" actId="20577"/>
          <ac:spMkLst>
            <pc:docMk/>
            <pc:sldMk cId="1135826340" sldId="256"/>
            <ac:spMk id="6" creationId="{00000000-0000-0000-0000-000000000000}"/>
          </ac:spMkLst>
        </pc:spChg>
      </pc:sldChg>
      <pc:sldChg chg="delSp modSp add mod modTransition modAnim">
        <pc:chgData name="Ulrich Gnewuch" userId="e8a70c61da9d9d21" providerId="LiveId" clId="{DD1B43FE-61E9-4F10-BA1B-C9495604236D}" dt="2024-01-19T07:18:07.458" v="316" actId="113"/>
        <pc:sldMkLst>
          <pc:docMk/>
          <pc:sldMk cId="3118589728" sldId="283"/>
        </pc:sldMkLst>
        <pc:spChg chg="mod">
          <ac:chgData name="Ulrich Gnewuch" userId="e8a70c61da9d9d21" providerId="LiveId" clId="{DD1B43FE-61E9-4F10-BA1B-C9495604236D}" dt="2024-01-19T07:17:24.727" v="312" actId="20577"/>
          <ac:spMkLst>
            <pc:docMk/>
            <pc:sldMk cId="3118589728" sldId="283"/>
            <ac:spMk id="6" creationId="{D6093CD2-4E5E-8198-547A-9B6A1478338F}"/>
          </ac:spMkLst>
        </pc:spChg>
        <pc:spChg chg="mod">
          <ac:chgData name="Ulrich Gnewuch" userId="e8a70c61da9d9d21" providerId="LiveId" clId="{DD1B43FE-61E9-4F10-BA1B-C9495604236D}" dt="2024-01-19T07:18:07.458" v="316" actId="113"/>
          <ac:spMkLst>
            <pc:docMk/>
            <pc:sldMk cId="3118589728" sldId="283"/>
            <ac:spMk id="11" creationId="{21BCF370-0ACA-34D9-D0C9-A529B4CB9484}"/>
          </ac:spMkLst>
        </pc:spChg>
        <pc:picChg chg="del">
          <ac:chgData name="Ulrich Gnewuch" userId="e8a70c61da9d9d21" providerId="LiveId" clId="{DD1B43FE-61E9-4F10-BA1B-C9495604236D}" dt="2024-01-19T07:17:35.243" v="313"/>
          <ac:picMkLst>
            <pc:docMk/>
            <pc:sldMk cId="3118589728" sldId="283"/>
            <ac:picMk id="24" creationId="{23A03613-4716-A457-9039-E3C84C9D27CD}"/>
          </ac:picMkLst>
        </pc:picChg>
      </pc:sldChg>
      <pc:sldChg chg="addSp delSp modSp add ord modTransition modAnim">
        <pc:chgData name="Ulrich Gnewuch" userId="e8a70c61da9d9d21" providerId="LiveId" clId="{DD1B43FE-61E9-4F10-BA1B-C9495604236D}" dt="2024-01-19T15:49:31.592" v="968"/>
        <pc:sldMkLst>
          <pc:docMk/>
          <pc:sldMk cId="2612210534" sldId="316"/>
        </pc:sldMkLst>
        <pc:spChg chg="mod">
          <ac:chgData name="Ulrich Gnewuch" userId="e8a70c61da9d9d21" providerId="LiveId" clId="{DD1B43FE-61E9-4F10-BA1B-C9495604236D}" dt="2024-01-19T15:49:30.554" v="967"/>
          <ac:spMkLst>
            <pc:docMk/>
            <pc:sldMk cId="2612210534" sldId="316"/>
            <ac:spMk id="10" creationId="{81B2EF03-7C31-9BF7-004F-685E03B5F71B}"/>
          </ac:spMkLst>
        </pc:spChg>
        <pc:grpChg chg="add del mod">
          <ac:chgData name="Ulrich Gnewuch" userId="e8a70c61da9d9d21" providerId="LiveId" clId="{DD1B43FE-61E9-4F10-BA1B-C9495604236D}" dt="2024-01-19T15:49:31.592" v="968"/>
          <ac:grpSpMkLst>
            <pc:docMk/>
            <pc:sldMk cId="2612210534" sldId="316"/>
            <ac:grpSpMk id="7" creationId="{EBED85A7-BF51-6D7C-8EBC-D3ABB7446D81}"/>
          </ac:grpSpMkLst>
        </pc:grpChg>
        <pc:picChg chg="mod">
          <ac:chgData name="Ulrich Gnewuch" userId="e8a70c61da9d9d21" providerId="LiveId" clId="{DD1B43FE-61E9-4F10-BA1B-C9495604236D}" dt="2024-01-19T15:49:30.554" v="967"/>
          <ac:picMkLst>
            <pc:docMk/>
            <pc:sldMk cId="2612210534" sldId="316"/>
            <ac:picMk id="9" creationId="{A3166A3B-F034-F842-DAAB-C3D9612F2E1F}"/>
          </ac:picMkLst>
        </pc:picChg>
        <pc:picChg chg="del">
          <ac:chgData name="Ulrich Gnewuch" userId="e8a70c61da9d9d21" providerId="LiveId" clId="{DD1B43FE-61E9-4F10-BA1B-C9495604236D}" dt="2024-01-19T07:17:35.243" v="313"/>
          <ac:picMkLst>
            <pc:docMk/>
            <pc:sldMk cId="2612210534" sldId="316"/>
            <ac:picMk id="19" creationId="{9CFC9252-9144-F5DA-5B54-BE9F794D6B4B}"/>
          </ac:picMkLst>
        </pc:picChg>
      </pc:sldChg>
      <pc:sldChg chg="add del">
        <pc:chgData name="Ulrich Gnewuch" userId="e8a70c61da9d9d21" providerId="LiveId" clId="{DD1B43FE-61E9-4F10-BA1B-C9495604236D}" dt="2024-01-19T07:22:46.854" v="500" actId="47"/>
        <pc:sldMkLst>
          <pc:docMk/>
          <pc:sldMk cId="3794792663" sldId="469"/>
        </pc:sldMkLst>
      </pc:sldChg>
      <pc:sldChg chg="add del">
        <pc:chgData name="Ulrich Gnewuch" userId="e8a70c61da9d9d21" providerId="LiveId" clId="{DD1B43FE-61E9-4F10-BA1B-C9495604236D}" dt="2024-01-19T07:22:46.854" v="500" actId="47"/>
        <pc:sldMkLst>
          <pc:docMk/>
          <pc:sldMk cId="3360671351" sldId="470"/>
        </pc:sldMkLst>
      </pc:sldChg>
      <pc:sldChg chg="add del">
        <pc:chgData name="Ulrich Gnewuch" userId="e8a70c61da9d9d21" providerId="LiveId" clId="{DD1B43FE-61E9-4F10-BA1B-C9495604236D}" dt="2024-01-19T07:31:54.712" v="782" actId="47"/>
        <pc:sldMkLst>
          <pc:docMk/>
          <pc:sldMk cId="3344844244" sldId="551"/>
        </pc:sldMkLst>
      </pc:sldChg>
      <pc:sldChg chg="add del">
        <pc:chgData name="Ulrich Gnewuch" userId="e8a70c61da9d9d21" providerId="LiveId" clId="{DD1B43FE-61E9-4F10-BA1B-C9495604236D}" dt="2024-01-22T14:03:53.592" v="1492" actId="47"/>
        <pc:sldMkLst>
          <pc:docMk/>
          <pc:sldMk cId="2345756454" sldId="590"/>
        </pc:sldMkLst>
      </pc:sldChg>
      <pc:sldChg chg="add del">
        <pc:chgData name="Ulrich Gnewuch" userId="e8a70c61da9d9d21" providerId="LiveId" clId="{DD1B43FE-61E9-4F10-BA1B-C9495604236D}" dt="2024-01-19T07:23:30.645" v="527" actId="47"/>
        <pc:sldMkLst>
          <pc:docMk/>
          <pc:sldMk cId="1176293323" sldId="635"/>
        </pc:sldMkLst>
      </pc:sldChg>
      <pc:sldChg chg="add del ord">
        <pc:chgData name="Ulrich Gnewuch" userId="e8a70c61da9d9d21" providerId="LiveId" clId="{DD1B43FE-61E9-4F10-BA1B-C9495604236D}" dt="2024-01-22T15:42:54.968" v="4131" actId="47"/>
        <pc:sldMkLst>
          <pc:docMk/>
          <pc:sldMk cId="4073297676" sldId="671"/>
        </pc:sldMkLst>
      </pc:sldChg>
      <pc:sldChg chg="add del">
        <pc:chgData name="Ulrich Gnewuch" userId="e8a70c61da9d9d21" providerId="LiveId" clId="{DD1B43FE-61E9-4F10-BA1B-C9495604236D}" dt="2024-01-19T07:27:30.562" v="653" actId="47"/>
        <pc:sldMkLst>
          <pc:docMk/>
          <pc:sldMk cId="1288579645" sldId="683"/>
        </pc:sldMkLst>
      </pc:sldChg>
      <pc:sldChg chg="add del">
        <pc:chgData name="Ulrich Gnewuch" userId="e8a70c61da9d9d21" providerId="LiveId" clId="{DD1B43FE-61E9-4F10-BA1B-C9495604236D}" dt="2024-01-19T07:28:03.693" v="663" actId="47"/>
        <pc:sldMkLst>
          <pc:docMk/>
          <pc:sldMk cId="2117518714" sldId="684"/>
        </pc:sldMkLst>
      </pc:sldChg>
      <pc:sldChg chg="add del">
        <pc:chgData name="Ulrich Gnewuch" userId="e8a70c61da9d9d21" providerId="LiveId" clId="{DD1B43FE-61E9-4F10-BA1B-C9495604236D}" dt="2024-01-19T07:28:19.166" v="668" actId="47"/>
        <pc:sldMkLst>
          <pc:docMk/>
          <pc:sldMk cId="2890392824" sldId="685"/>
        </pc:sldMkLst>
      </pc:sldChg>
      <pc:sldChg chg="add del">
        <pc:chgData name="Ulrich Gnewuch" userId="e8a70c61da9d9d21" providerId="LiveId" clId="{DD1B43FE-61E9-4F10-BA1B-C9495604236D}" dt="2024-01-19T07:28:41.323" v="673" actId="47"/>
        <pc:sldMkLst>
          <pc:docMk/>
          <pc:sldMk cId="4264930618" sldId="686"/>
        </pc:sldMkLst>
      </pc:sldChg>
      <pc:sldChg chg="addSp delSp modSp mod modTransition">
        <pc:chgData name="Ulrich Gnewuch" userId="e8a70c61da9d9d21" providerId="LiveId" clId="{DD1B43FE-61E9-4F10-BA1B-C9495604236D}" dt="2024-01-22T15:38:21.231" v="4072" actId="20577"/>
        <pc:sldMkLst>
          <pc:docMk/>
          <pc:sldMk cId="1374853296" sldId="839"/>
        </pc:sldMkLst>
        <pc:spChg chg="add del mod">
          <ac:chgData name="Ulrich Gnewuch" userId="e8a70c61da9d9d21" providerId="LiveId" clId="{DD1B43FE-61E9-4F10-BA1B-C9495604236D}" dt="2024-01-22T15:23:36.572" v="3832" actId="478"/>
          <ac:spMkLst>
            <pc:docMk/>
            <pc:sldMk cId="1374853296" sldId="839"/>
            <ac:spMk id="2" creationId="{D7B76B0D-7B65-4DA7-FF06-82392120778A}"/>
          </ac:spMkLst>
        </pc:spChg>
        <pc:spChg chg="add del mod">
          <ac:chgData name="Ulrich Gnewuch" userId="e8a70c61da9d9d21" providerId="LiveId" clId="{DD1B43FE-61E9-4F10-BA1B-C9495604236D}" dt="2024-01-22T15:23:35.271" v="3830" actId="478"/>
          <ac:spMkLst>
            <pc:docMk/>
            <pc:sldMk cId="1374853296" sldId="839"/>
            <ac:spMk id="7" creationId="{67564A37-EC69-E3C7-5A9D-90EAD586CA56}"/>
          </ac:spMkLst>
        </pc:spChg>
        <pc:spChg chg="add del mod">
          <ac:chgData name="Ulrich Gnewuch" userId="e8a70c61da9d9d21" providerId="LiveId" clId="{DD1B43FE-61E9-4F10-BA1B-C9495604236D}" dt="2024-01-22T15:23:34.452" v="3829" actId="478"/>
          <ac:spMkLst>
            <pc:docMk/>
            <pc:sldMk cId="1374853296" sldId="839"/>
            <ac:spMk id="8" creationId="{9BFB7E4F-BCDB-5B71-C1C3-F56D2637CEC2}"/>
          </ac:spMkLst>
        </pc:spChg>
        <pc:spChg chg="mod">
          <ac:chgData name="Ulrich Gnewuch" userId="e8a70c61da9d9d21" providerId="LiveId" clId="{DD1B43FE-61E9-4F10-BA1B-C9495604236D}" dt="2024-01-22T15:38:21.231" v="4072" actId="20577"/>
          <ac:spMkLst>
            <pc:docMk/>
            <pc:sldMk cId="1374853296" sldId="839"/>
            <ac:spMk id="9" creationId="{75E2D121-184F-16E3-D6DC-3A059F2F986C}"/>
          </ac:spMkLst>
        </pc:spChg>
      </pc:sldChg>
      <pc:sldChg chg="modTransition">
        <pc:chgData name="Ulrich Gnewuch" userId="e8a70c61da9d9d21" providerId="LiveId" clId="{DD1B43FE-61E9-4F10-BA1B-C9495604236D}" dt="2024-01-19T07:17:35.243" v="313"/>
        <pc:sldMkLst>
          <pc:docMk/>
          <pc:sldMk cId="2200459162" sldId="840"/>
        </pc:sldMkLst>
      </pc:sldChg>
      <pc:sldChg chg="addSp delSp modSp mod modTransition">
        <pc:chgData name="Ulrich Gnewuch" userId="e8a70c61da9d9d21" providerId="LiveId" clId="{DD1B43FE-61E9-4F10-BA1B-C9495604236D}" dt="2024-01-22T15:17:11.368" v="3147" actId="14100"/>
        <pc:sldMkLst>
          <pc:docMk/>
          <pc:sldMk cId="3587377623" sldId="842"/>
        </pc:sldMkLst>
        <pc:spChg chg="add del mod">
          <ac:chgData name="Ulrich Gnewuch" userId="e8a70c61da9d9d21" providerId="LiveId" clId="{DD1B43FE-61E9-4F10-BA1B-C9495604236D}" dt="2024-01-22T15:15:07.375" v="3033" actId="478"/>
          <ac:spMkLst>
            <pc:docMk/>
            <pc:sldMk cId="3587377623" sldId="842"/>
            <ac:spMk id="2" creationId="{893C13D7-69BA-E086-54D3-EF994C42D0D4}"/>
          </ac:spMkLst>
        </pc:spChg>
        <pc:spChg chg="del">
          <ac:chgData name="Ulrich Gnewuch" userId="e8a70c61da9d9d21" providerId="LiveId" clId="{DD1B43FE-61E9-4F10-BA1B-C9495604236D}" dt="2024-01-19T07:16:20.940" v="188" actId="478"/>
          <ac:spMkLst>
            <pc:docMk/>
            <pc:sldMk cId="3587377623" sldId="842"/>
            <ac:spMk id="2" creationId="{DC432CD2-DAEC-5CB0-3E02-BD2B5DE31796}"/>
          </ac:spMkLst>
        </pc:spChg>
        <pc:spChg chg="mod">
          <ac:chgData name="Ulrich Gnewuch" userId="e8a70c61da9d9d21" providerId="LiveId" clId="{DD1B43FE-61E9-4F10-BA1B-C9495604236D}" dt="2024-01-22T15:17:11.368" v="3147" actId="14100"/>
          <ac:spMkLst>
            <pc:docMk/>
            <pc:sldMk cId="3587377623" sldId="842"/>
            <ac:spMk id="19" creationId="{B2CD85F5-F68D-52BD-C86F-5416658AB84C}"/>
          </ac:spMkLst>
        </pc:spChg>
      </pc:sldChg>
      <pc:sldChg chg="add del">
        <pc:chgData name="Ulrich Gnewuch" userId="e8a70c61da9d9d21" providerId="LiveId" clId="{DD1B43FE-61E9-4F10-BA1B-C9495604236D}" dt="2024-01-19T07:33:02.205" v="817" actId="47"/>
        <pc:sldMkLst>
          <pc:docMk/>
          <pc:sldMk cId="4283264971" sldId="979"/>
        </pc:sldMkLst>
      </pc:sldChg>
      <pc:sldChg chg="add del">
        <pc:chgData name="Ulrich Gnewuch" userId="e8a70c61da9d9d21" providerId="LiveId" clId="{DD1B43FE-61E9-4F10-BA1B-C9495604236D}" dt="2024-01-19T07:29:12.039" v="713" actId="47"/>
        <pc:sldMkLst>
          <pc:docMk/>
          <pc:sldMk cId="3201790423" sldId="987"/>
        </pc:sldMkLst>
      </pc:sldChg>
      <pc:sldChg chg="add del">
        <pc:chgData name="Ulrich Gnewuch" userId="e8a70c61da9d9d21" providerId="LiveId" clId="{DD1B43FE-61E9-4F10-BA1B-C9495604236D}" dt="2024-01-19T07:30:20.382" v="743" actId="47"/>
        <pc:sldMkLst>
          <pc:docMk/>
          <pc:sldMk cId="2121903905" sldId="1177"/>
        </pc:sldMkLst>
      </pc:sldChg>
      <pc:sldChg chg="delSp modSp add del mod">
        <pc:chgData name="Ulrich Gnewuch" userId="e8a70c61da9d9d21" providerId="LiveId" clId="{DD1B43FE-61E9-4F10-BA1B-C9495604236D}" dt="2024-01-19T15:48:52.731" v="960" actId="47"/>
        <pc:sldMkLst>
          <pc:docMk/>
          <pc:sldMk cId="3520468478" sldId="1719"/>
        </pc:sldMkLst>
        <pc:spChg chg="mod">
          <ac:chgData name="Ulrich Gnewuch" userId="e8a70c61da9d9d21" providerId="LiveId" clId="{DD1B43FE-61E9-4F10-BA1B-C9495604236D}" dt="2024-01-19T15:47:46.440" v="946"/>
          <ac:spMkLst>
            <pc:docMk/>
            <pc:sldMk cId="3520468478" sldId="1719"/>
            <ac:spMk id="4" creationId="{F89076A1-1EC0-14DA-4E3B-C0C086DFAD98}"/>
          </ac:spMkLst>
        </pc:spChg>
        <pc:spChg chg="del">
          <ac:chgData name="Ulrich Gnewuch" userId="e8a70c61da9d9d21" providerId="LiveId" clId="{DD1B43FE-61E9-4F10-BA1B-C9495604236D}" dt="2024-01-19T15:47:49.366" v="948" actId="21"/>
          <ac:spMkLst>
            <pc:docMk/>
            <pc:sldMk cId="3520468478" sldId="1719"/>
            <ac:spMk id="9" creationId="{DBABE118-D52F-70E0-1D03-7972AF2AEDDA}"/>
          </ac:spMkLst>
        </pc:spChg>
        <pc:spChg chg="del">
          <ac:chgData name="Ulrich Gnewuch" userId="e8a70c61da9d9d21" providerId="LiveId" clId="{DD1B43FE-61E9-4F10-BA1B-C9495604236D}" dt="2024-01-19T15:47:49.366" v="948" actId="21"/>
          <ac:spMkLst>
            <pc:docMk/>
            <pc:sldMk cId="3520468478" sldId="1719"/>
            <ac:spMk id="12" creationId="{FF3DD91A-231F-CE4E-D50C-40ED9B194E1C}"/>
          </ac:spMkLst>
        </pc:spChg>
        <pc:spChg chg="del">
          <ac:chgData name="Ulrich Gnewuch" userId="e8a70c61da9d9d21" providerId="LiveId" clId="{DD1B43FE-61E9-4F10-BA1B-C9495604236D}" dt="2024-01-19T15:47:49.366" v="948" actId="21"/>
          <ac:spMkLst>
            <pc:docMk/>
            <pc:sldMk cId="3520468478" sldId="1719"/>
            <ac:spMk id="15" creationId="{9796C017-C0CD-D39E-9114-047589F40ED0}"/>
          </ac:spMkLst>
        </pc:spChg>
        <pc:picChg chg="del">
          <ac:chgData name="Ulrich Gnewuch" userId="e8a70c61da9d9d21" providerId="LiveId" clId="{DD1B43FE-61E9-4F10-BA1B-C9495604236D}" dt="2024-01-19T15:47:49.366" v="948" actId="21"/>
          <ac:picMkLst>
            <pc:docMk/>
            <pc:sldMk cId="3520468478" sldId="1719"/>
            <ac:picMk id="5" creationId="{9145680B-EF19-17C3-7661-0F2BC5D42C45}"/>
          </ac:picMkLst>
        </pc:picChg>
        <pc:picChg chg="del">
          <ac:chgData name="Ulrich Gnewuch" userId="e8a70c61da9d9d21" providerId="LiveId" clId="{DD1B43FE-61E9-4F10-BA1B-C9495604236D}" dt="2024-01-19T15:47:49.366" v="948" actId="21"/>
          <ac:picMkLst>
            <pc:docMk/>
            <pc:sldMk cId="3520468478" sldId="1719"/>
            <ac:picMk id="10" creationId="{A8035AE1-98BD-3A31-37C6-7760D85C19AF}"/>
          </ac:picMkLst>
        </pc:picChg>
        <pc:picChg chg="del">
          <ac:chgData name="Ulrich Gnewuch" userId="e8a70c61da9d9d21" providerId="LiveId" clId="{DD1B43FE-61E9-4F10-BA1B-C9495604236D}" dt="2024-01-19T15:47:49.366" v="948" actId="21"/>
          <ac:picMkLst>
            <pc:docMk/>
            <pc:sldMk cId="3520468478" sldId="1719"/>
            <ac:picMk id="11" creationId="{3B70D9FD-B9C0-3975-2520-2ACED6CEE70C}"/>
          </ac:picMkLst>
        </pc:picChg>
        <pc:picChg chg="del">
          <ac:chgData name="Ulrich Gnewuch" userId="e8a70c61da9d9d21" providerId="LiveId" clId="{DD1B43FE-61E9-4F10-BA1B-C9495604236D}" dt="2024-01-19T15:47:49.366" v="948" actId="21"/>
          <ac:picMkLst>
            <pc:docMk/>
            <pc:sldMk cId="3520468478" sldId="1719"/>
            <ac:picMk id="13" creationId="{F1623B0E-148C-4CE8-3DC7-DD9E3D3967D9}"/>
          </ac:picMkLst>
        </pc:picChg>
        <pc:picChg chg="del">
          <ac:chgData name="Ulrich Gnewuch" userId="e8a70c61da9d9d21" providerId="LiveId" clId="{DD1B43FE-61E9-4F10-BA1B-C9495604236D}" dt="2024-01-19T15:47:49.366" v="948" actId="21"/>
          <ac:picMkLst>
            <pc:docMk/>
            <pc:sldMk cId="3520468478" sldId="1719"/>
            <ac:picMk id="14" creationId="{52209511-3B12-3932-D376-AF4CCE098838}"/>
          </ac:picMkLst>
        </pc:picChg>
      </pc:sldChg>
      <pc:sldChg chg="delSp add del modAnim">
        <pc:chgData name="Ulrich Gnewuch" userId="e8a70c61da9d9d21" providerId="LiveId" clId="{DD1B43FE-61E9-4F10-BA1B-C9495604236D}" dt="2024-01-19T15:48:51.831" v="959" actId="47"/>
        <pc:sldMkLst>
          <pc:docMk/>
          <pc:sldMk cId="1829609195" sldId="1724"/>
        </pc:sldMkLst>
        <pc:grpChg chg="del">
          <ac:chgData name="Ulrich Gnewuch" userId="e8a70c61da9d9d21" providerId="LiveId" clId="{DD1B43FE-61E9-4F10-BA1B-C9495604236D}" dt="2024-01-19T15:48:42.389" v="955" actId="21"/>
          <ac:grpSpMkLst>
            <pc:docMk/>
            <pc:sldMk cId="1829609195" sldId="1724"/>
            <ac:grpSpMk id="9" creationId="{5B5D186C-EE97-6571-44D1-0A9D697E5CB9}"/>
          </ac:grpSpMkLst>
        </pc:grpChg>
        <pc:grpChg chg="del">
          <ac:chgData name="Ulrich Gnewuch" userId="e8a70c61da9d9d21" providerId="LiveId" clId="{DD1B43FE-61E9-4F10-BA1B-C9495604236D}" dt="2024-01-19T15:48:42.389" v="955" actId="21"/>
          <ac:grpSpMkLst>
            <pc:docMk/>
            <pc:sldMk cId="1829609195" sldId="1724"/>
            <ac:grpSpMk id="12" creationId="{61F9F489-1011-9687-C311-81C0CA1B00F0}"/>
          </ac:grpSpMkLst>
        </pc:grpChg>
        <pc:grpChg chg="del">
          <ac:chgData name="Ulrich Gnewuch" userId="e8a70c61da9d9d21" providerId="LiveId" clId="{DD1B43FE-61E9-4F10-BA1B-C9495604236D}" dt="2024-01-19T15:48:42.389" v="955" actId="21"/>
          <ac:grpSpMkLst>
            <pc:docMk/>
            <pc:sldMk cId="1829609195" sldId="1724"/>
            <ac:grpSpMk id="15" creationId="{055EAEF1-9D86-C52C-9CD2-AC81B3DDA39A}"/>
          </ac:grpSpMkLst>
        </pc:grpChg>
        <pc:picChg chg="del">
          <ac:chgData name="Ulrich Gnewuch" userId="e8a70c61da9d9d21" providerId="LiveId" clId="{DD1B43FE-61E9-4F10-BA1B-C9495604236D}" dt="2024-01-19T15:48:42.389" v="955" actId="21"/>
          <ac:picMkLst>
            <pc:docMk/>
            <pc:sldMk cId="1829609195" sldId="1724"/>
            <ac:picMk id="8" creationId="{95FE2D03-207C-6194-5231-0BAF0F305D79}"/>
          </ac:picMkLst>
        </pc:picChg>
      </pc:sldChg>
      <pc:sldChg chg="modSp add del mod">
        <pc:chgData name="Ulrich Gnewuch" userId="e8a70c61da9d9d21" providerId="LiveId" clId="{DD1B43FE-61E9-4F10-BA1B-C9495604236D}" dt="2024-01-19T15:53:41.998" v="1020" actId="47"/>
        <pc:sldMkLst>
          <pc:docMk/>
          <pc:sldMk cId="2251609653" sldId="1849"/>
        </pc:sldMkLst>
        <pc:spChg chg="mod">
          <ac:chgData name="Ulrich Gnewuch" userId="e8a70c61da9d9d21" providerId="LiveId" clId="{DD1B43FE-61E9-4F10-BA1B-C9495604236D}" dt="2024-01-19T15:53:26.806" v="1013"/>
          <ac:spMkLst>
            <pc:docMk/>
            <pc:sldMk cId="2251609653" sldId="1849"/>
            <ac:spMk id="4" creationId="{CE757C66-C8A5-4CAD-A9E3-1B4CF7A89848}"/>
          </ac:spMkLst>
        </pc:spChg>
      </pc:sldChg>
      <pc:sldChg chg="delSp add del mod">
        <pc:chgData name="Ulrich Gnewuch" userId="e8a70c61da9d9d21" providerId="LiveId" clId="{DD1B43FE-61E9-4F10-BA1B-C9495604236D}" dt="2024-01-19T15:41:18.809" v="848" actId="47"/>
        <pc:sldMkLst>
          <pc:docMk/>
          <pc:sldMk cId="1740101667" sldId="1853"/>
        </pc:sldMkLst>
        <pc:picChg chg="del">
          <ac:chgData name="Ulrich Gnewuch" userId="e8a70c61da9d9d21" providerId="LiveId" clId="{DD1B43FE-61E9-4F10-BA1B-C9495604236D}" dt="2024-01-19T15:41:12.158" v="843" actId="21"/>
          <ac:picMkLst>
            <pc:docMk/>
            <pc:sldMk cId="1740101667" sldId="1853"/>
            <ac:picMk id="5" creationId="{1A794341-8CF7-4C35-ABEC-09236C9E8AB8}"/>
          </ac:picMkLst>
        </pc:picChg>
        <pc:picChg chg="del">
          <ac:chgData name="Ulrich Gnewuch" userId="e8a70c61da9d9d21" providerId="LiveId" clId="{DD1B43FE-61E9-4F10-BA1B-C9495604236D}" dt="2024-01-19T15:41:12.158" v="843" actId="21"/>
          <ac:picMkLst>
            <pc:docMk/>
            <pc:sldMk cId="1740101667" sldId="1853"/>
            <ac:picMk id="6" creationId="{064D1684-75F2-4984-9A55-2D7FE1DE3DDB}"/>
          </ac:picMkLst>
        </pc:picChg>
        <pc:picChg chg="del">
          <ac:chgData name="Ulrich Gnewuch" userId="e8a70c61da9d9d21" providerId="LiveId" clId="{DD1B43FE-61E9-4F10-BA1B-C9495604236D}" dt="2024-01-19T15:41:12.158" v="843" actId="21"/>
          <ac:picMkLst>
            <pc:docMk/>
            <pc:sldMk cId="1740101667" sldId="1853"/>
            <ac:picMk id="7" creationId="{E56FC3C4-B5F5-4066-A79F-E206927D9AFA}"/>
          </ac:picMkLst>
        </pc:picChg>
        <pc:picChg chg="del">
          <ac:chgData name="Ulrich Gnewuch" userId="e8a70c61da9d9d21" providerId="LiveId" clId="{DD1B43FE-61E9-4F10-BA1B-C9495604236D}" dt="2024-01-19T15:41:12.158" v="843" actId="21"/>
          <ac:picMkLst>
            <pc:docMk/>
            <pc:sldMk cId="1740101667" sldId="1853"/>
            <ac:picMk id="8" creationId="{B2081209-1A29-4F26-AC89-369A90671232}"/>
          </ac:picMkLst>
        </pc:picChg>
        <pc:picChg chg="del">
          <ac:chgData name="Ulrich Gnewuch" userId="e8a70c61da9d9d21" providerId="LiveId" clId="{DD1B43FE-61E9-4F10-BA1B-C9495604236D}" dt="2024-01-19T15:41:12.158" v="843" actId="21"/>
          <ac:picMkLst>
            <pc:docMk/>
            <pc:sldMk cId="1740101667" sldId="1853"/>
            <ac:picMk id="9" creationId="{F8E3E385-D5CA-4DC5-BD4B-B09A5B8B4D49}"/>
          </ac:picMkLst>
        </pc:picChg>
        <pc:picChg chg="del">
          <ac:chgData name="Ulrich Gnewuch" userId="e8a70c61da9d9d21" providerId="LiveId" clId="{DD1B43FE-61E9-4F10-BA1B-C9495604236D}" dt="2024-01-19T15:41:12.158" v="843" actId="21"/>
          <ac:picMkLst>
            <pc:docMk/>
            <pc:sldMk cId="1740101667" sldId="1853"/>
            <ac:picMk id="10" creationId="{512F82DC-58C9-4440-BE37-DE79F94203AF}"/>
          </ac:picMkLst>
        </pc:picChg>
        <pc:picChg chg="del">
          <ac:chgData name="Ulrich Gnewuch" userId="e8a70c61da9d9d21" providerId="LiveId" clId="{DD1B43FE-61E9-4F10-BA1B-C9495604236D}" dt="2024-01-19T15:41:12.158" v="843" actId="21"/>
          <ac:picMkLst>
            <pc:docMk/>
            <pc:sldMk cId="1740101667" sldId="1853"/>
            <ac:picMk id="11" creationId="{1590A8CE-2E38-4312-937C-9350DF6CC38F}"/>
          </ac:picMkLst>
        </pc:picChg>
      </pc:sldChg>
      <pc:sldChg chg="delSp add del mod delAnim">
        <pc:chgData name="Ulrich Gnewuch" userId="e8a70c61da9d9d21" providerId="LiveId" clId="{DD1B43FE-61E9-4F10-BA1B-C9495604236D}" dt="2024-01-19T15:41:59.627" v="856" actId="47"/>
        <pc:sldMkLst>
          <pc:docMk/>
          <pc:sldMk cId="4143992065" sldId="1855"/>
        </pc:sldMkLst>
        <pc:picChg chg="del">
          <ac:chgData name="Ulrich Gnewuch" userId="e8a70c61da9d9d21" providerId="LiveId" clId="{DD1B43FE-61E9-4F10-BA1B-C9495604236D}" dt="2024-01-19T15:41:57.217" v="854" actId="21"/>
          <ac:picMkLst>
            <pc:docMk/>
            <pc:sldMk cId="4143992065" sldId="1855"/>
            <ac:picMk id="5" creationId="{5C1644D5-8089-4407-BBE0-8940F490967E}"/>
          </ac:picMkLst>
        </pc:picChg>
        <pc:picChg chg="del">
          <ac:chgData name="Ulrich Gnewuch" userId="e8a70c61da9d9d21" providerId="LiveId" clId="{DD1B43FE-61E9-4F10-BA1B-C9495604236D}" dt="2024-01-19T15:41:57.217" v="854" actId="21"/>
          <ac:picMkLst>
            <pc:docMk/>
            <pc:sldMk cId="4143992065" sldId="1855"/>
            <ac:picMk id="6" creationId="{9E446A41-8CAE-4412-9DB3-8FA22D9AD881}"/>
          </ac:picMkLst>
        </pc:picChg>
        <pc:picChg chg="del">
          <ac:chgData name="Ulrich Gnewuch" userId="e8a70c61da9d9d21" providerId="LiveId" clId="{DD1B43FE-61E9-4F10-BA1B-C9495604236D}" dt="2024-01-19T15:41:57.217" v="854" actId="21"/>
          <ac:picMkLst>
            <pc:docMk/>
            <pc:sldMk cId="4143992065" sldId="1855"/>
            <ac:picMk id="7" creationId="{DC2A7F2B-60A2-4D27-B087-49623ECE49F8}"/>
          </ac:picMkLst>
        </pc:picChg>
        <pc:picChg chg="del">
          <ac:chgData name="Ulrich Gnewuch" userId="e8a70c61da9d9d21" providerId="LiveId" clId="{DD1B43FE-61E9-4F10-BA1B-C9495604236D}" dt="2024-01-19T15:41:57.217" v="854" actId="21"/>
          <ac:picMkLst>
            <pc:docMk/>
            <pc:sldMk cId="4143992065" sldId="1855"/>
            <ac:picMk id="8" creationId="{15E7BED9-3E7B-4CFF-BCC6-AD10273C01BE}"/>
          </ac:picMkLst>
        </pc:picChg>
        <pc:picChg chg="del">
          <ac:chgData name="Ulrich Gnewuch" userId="e8a70c61da9d9d21" providerId="LiveId" clId="{DD1B43FE-61E9-4F10-BA1B-C9495604236D}" dt="2024-01-19T15:41:57.217" v="854" actId="21"/>
          <ac:picMkLst>
            <pc:docMk/>
            <pc:sldMk cId="4143992065" sldId="1855"/>
            <ac:picMk id="9" creationId="{C2AFAD80-BC06-4101-B0B7-63F85111571B}"/>
          </ac:picMkLst>
        </pc:picChg>
        <pc:picChg chg="del">
          <ac:chgData name="Ulrich Gnewuch" userId="e8a70c61da9d9d21" providerId="LiveId" clId="{DD1B43FE-61E9-4F10-BA1B-C9495604236D}" dt="2024-01-19T15:41:57.217" v="854" actId="21"/>
          <ac:picMkLst>
            <pc:docMk/>
            <pc:sldMk cId="4143992065" sldId="1855"/>
            <ac:picMk id="10" creationId="{0407E536-BC51-45AE-B6BD-A3C6EB6CE1C0}"/>
          </ac:picMkLst>
        </pc:picChg>
        <pc:picChg chg="del">
          <ac:chgData name="Ulrich Gnewuch" userId="e8a70c61da9d9d21" providerId="LiveId" clId="{DD1B43FE-61E9-4F10-BA1B-C9495604236D}" dt="2024-01-19T15:41:57.217" v="854" actId="21"/>
          <ac:picMkLst>
            <pc:docMk/>
            <pc:sldMk cId="4143992065" sldId="1855"/>
            <ac:picMk id="11" creationId="{F551BE2F-1D03-4143-9517-F4D3DE6AB7FB}"/>
          </ac:picMkLst>
        </pc:picChg>
        <pc:picChg chg="del">
          <ac:chgData name="Ulrich Gnewuch" userId="e8a70c61da9d9d21" providerId="LiveId" clId="{DD1B43FE-61E9-4F10-BA1B-C9495604236D}" dt="2024-01-19T15:41:57.217" v="854" actId="21"/>
          <ac:picMkLst>
            <pc:docMk/>
            <pc:sldMk cId="4143992065" sldId="1855"/>
            <ac:picMk id="12" creationId="{1E59569A-71CA-4371-B63C-54152FE6CD8F}"/>
          </ac:picMkLst>
        </pc:picChg>
        <pc:picChg chg="del">
          <ac:chgData name="Ulrich Gnewuch" userId="e8a70c61da9d9d21" providerId="LiveId" clId="{DD1B43FE-61E9-4F10-BA1B-C9495604236D}" dt="2024-01-19T15:41:57.217" v="854" actId="21"/>
          <ac:picMkLst>
            <pc:docMk/>
            <pc:sldMk cId="4143992065" sldId="1855"/>
            <ac:picMk id="13" creationId="{C2371B83-F8C2-4224-A86D-BF7C24D5C027}"/>
          </ac:picMkLst>
        </pc:picChg>
        <pc:picChg chg="del">
          <ac:chgData name="Ulrich Gnewuch" userId="e8a70c61da9d9d21" providerId="LiveId" clId="{DD1B43FE-61E9-4F10-BA1B-C9495604236D}" dt="2024-01-19T15:41:57.217" v="854" actId="21"/>
          <ac:picMkLst>
            <pc:docMk/>
            <pc:sldMk cId="4143992065" sldId="1855"/>
            <ac:picMk id="14" creationId="{AF438BA6-D9A9-4784-ADEF-68BF0C24496B}"/>
          </ac:picMkLst>
        </pc:picChg>
        <pc:picChg chg="del">
          <ac:chgData name="Ulrich Gnewuch" userId="e8a70c61da9d9d21" providerId="LiveId" clId="{DD1B43FE-61E9-4F10-BA1B-C9495604236D}" dt="2024-01-19T15:41:57.217" v="854" actId="21"/>
          <ac:picMkLst>
            <pc:docMk/>
            <pc:sldMk cId="4143992065" sldId="1855"/>
            <ac:picMk id="15" creationId="{2827B402-7486-402B-895D-33CA5E7F34E3}"/>
          </ac:picMkLst>
        </pc:picChg>
      </pc:sldChg>
      <pc:sldChg chg="add del">
        <pc:chgData name="Ulrich Gnewuch" userId="e8a70c61da9d9d21" providerId="LiveId" clId="{DD1B43FE-61E9-4F10-BA1B-C9495604236D}" dt="2024-01-19T15:42:31.481" v="871" actId="47"/>
        <pc:sldMkLst>
          <pc:docMk/>
          <pc:sldMk cId="1248673944" sldId="1856"/>
        </pc:sldMkLst>
      </pc:sldChg>
      <pc:sldChg chg="add del">
        <pc:chgData name="Ulrich Gnewuch" userId="e8a70c61da9d9d21" providerId="LiveId" clId="{DD1B43FE-61E9-4F10-BA1B-C9495604236D}" dt="2024-01-19T15:43:27.162" v="884" actId="47"/>
        <pc:sldMkLst>
          <pc:docMk/>
          <pc:sldMk cId="1891015782" sldId="1857"/>
        </pc:sldMkLst>
      </pc:sldChg>
      <pc:sldChg chg="add del">
        <pc:chgData name="Ulrich Gnewuch" userId="e8a70c61da9d9d21" providerId="LiveId" clId="{DD1B43FE-61E9-4F10-BA1B-C9495604236D}" dt="2024-01-19T15:42:56.223" v="877" actId="47"/>
        <pc:sldMkLst>
          <pc:docMk/>
          <pc:sldMk cId="2025661783" sldId="1859"/>
        </pc:sldMkLst>
      </pc:sldChg>
      <pc:sldChg chg="addSp delSp modSp add del mod">
        <pc:chgData name="Ulrich Gnewuch" userId="e8a70c61da9d9d21" providerId="LiveId" clId="{DD1B43FE-61E9-4F10-BA1B-C9495604236D}" dt="2024-01-19T15:44:01.246" v="892" actId="47"/>
        <pc:sldMkLst>
          <pc:docMk/>
          <pc:sldMk cId="1729857234" sldId="1861"/>
        </pc:sldMkLst>
        <pc:spChg chg="del">
          <ac:chgData name="Ulrich Gnewuch" userId="e8a70c61da9d9d21" providerId="LiveId" clId="{DD1B43FE-61E9-4F10-BA1B-C9495604236D}" dt="2024-01-19T15:43:30.934" v="885" actId="21"/>
          <ac:spMkLst>
            <pc:docMk/>
            <pc:sldMk cId="1729857234" sldId="1861"/>
            <ac:spMk id="2" creationId="{6FA15F8E-A740-4AA0-88C2-B529F7ADC36D}"/>
          </ac:spMkLst>
        </pc:spChg>
        <pc:spChg chg="del">
          <ac:chgData name="Ulrich Gnewuch" userId="e8a70c61da9d9d21" providerId="LiveId" clId="{DD1B43FE-61E9-4F10-BA1B-C9495604236D}" dt="2024-01-19T15:43:30.934" v="885" actId="21"/>
          <ac:spMkLst>
            <pc:docMk/>
            <pc:sldMk cId="1729857234" sldId="1861"/>
            <ac:spMk id="5" creationId="{735090C3-4F7A-467D-87B0-A7B891B5123C}"/>
          </ac:spMkLst>
        </pc:spChg>
        <pc:spChg chg="add mod">
          <ac:chgData name="Ulrich Gnewuch" userId="e8a70c61da9d9d21" providerId="LiveId" clId="{DD1B43FE-61E9-4F10-BA1B-C9495604236D}" dt="2024-01-19T15:43:30.934" v="885" actId="21"/>
          <ac:spMkLst>
            <pc:docMk/>
            <pc:sldMk cId="1729857234" sldId="1861"/>
            <ac:spMk id="6" creationId="{FBB0ECD4-5867-B3A0-F635-A9FE7D05FC43}"/>
          </ac:spMkLst>
        </pc:spChg>
      </pc:sldChg>
      <pc:sldChg chg="delSp add del mod">
        <pc:chgData name="Ulrich Gnewuch" userId="e8a70c61da9d9d21" providerId="LiveId" clId="{DD1B43FE-61E9-4F10-BA1B-C9495604236D}" dt="2024-01-19T15:44:01.246" v="892" actId="47"/>
        <pc:sldMkLst>
          <pc:docMk/>
          <pc:sldMk cId="1860899172" sldId="1862"/>
        </pc:sldMkLst>
        <pc:spChg chg="del">
          <ac:chgData name="Ulrich Gnewuch" userId="e8a70c61da9d9d21" providerId="LiveId" clId="{DD1B43FE-61E9-4F10-BA1B-C9495604236D}" dt="2024-01-19T15:43:45.643" v="890" actId="21"/>
          <ac:spMkLst>
            <pc:docMk/>
            <pc:sldMk cId="1860899172" sldId="1862"/>
            <ac:spMk id="9" creationId="{76BE5664-E0B0-42B3-88DE-42CA2E2F6AC3}"/>
          </ac:spMkLst>
        </pc:spChg>
        <pc:spChg chg="del">
          <ac:chgData name="Ulrich Gnewuch" userId="e8a70c61da9d9d21" providerId="LiveId" clId="{DD1B43FE-61E9-4F10-BA1B-C9495604236D}" dt="2024-01-19T15:43:45.643" v="890" actId="21"/>
          <ac:spMkLst>
            <pc:docMk/>
            <pc:sldMk cId="1860899172" sldId="1862"/>
            <ac:spMk id="11" creationId="{4C0584AE-E58B-4C68-9C8C-14ACF6B20363}"/>
          </ac:spMkLst>
        </pc:spChg>
        <pc:picChg chg="del">
          <ac:chgData name="Ulrich Gnewuch" userId="e8a70c61da9d9d21" providerId="LiveId" clId="{DD1B43FE-61E9-4F10-BA1B-C9495604236D}" dt="2024-01-19T15:43:45.643" v="890" actId="21"/>
          <ac:picMkLst>
            <pc:docMk/>
            <pc:sldMk cId="1860899172" sldId="1862"/>
            <ac:picMk id="10" creationId="{FF2473C5-8E8C-4851-ABB4-458B86E69A00}"/>
          </ac:picMkLst>
        </pc:picChg>
      </pc:sldChg>
      <pc:sldChg chg="add del">
        <pc:chgData name="Ulrich Gnewuch" userId="e8a70c61da9d9d21" providerId="LiveId" clId="{DD1B43FE-61E9-4F10-BA1B-C9495604236D}" dt="2024-01-19T15:51:30.043" v="988" actId="47"/>
        <pc:sldMkLst>
          <pc:docMk/>
          <pc:sldMk cId="1163907012" sldId="1866"/>
        </pc:sldMkLst>
      </pc:sldChg>
      <pc:sldChg chg="addSp delSp modSp add del mod delAnim">
        <pc:chgData name="Ulrich Gnewuch" userId="e8a70c61da9d9d21" providerId="LiveId" clId="{DD1B43FE-61E9-4F10-BA1B-C9495604236D}" dt="2024-01-19T15:52:24.741" v="1004" actId="47"/>
        <pc:sldMkLst>
          <pc:docMk/>
          <pc:sldMk cId="1502747187" sldId="1878"/>
        </pc:sldMkLst>
        <pc:spChg chg="del">
          <ac:chgData name="Ulrich Gnewuch" userId="e8a70c61da9d9d21" providerId="LiveId" clId="{DD1B43FE-61E9-4F10-BA1B-C9495604236D}" dt="2024-01-19T15:52:19.617" v="999" actId="21"/>
          <ac:spMkLst>
            <pc:docMk/>
            <pc:sldMk cId="1502747187" sldId="1878"/>
            <ac:spMk id="2" creationId="{537A1315-5180-4885-A187-A456C890AE8F}"/>
          </ac:spMkLst>
        </pc:spChg>
        <pc:spChg chg="add mod">
          <ac:chgData name="Ulrich Gnewuch" userId="e8a70c61da9d9d21" providerId="LiveId" clId="{DD1B43FE-61E9-4F10-BA1B-C9495604236D}" dt="2024-01-19T15:52:15.491" v="997" actId="21"/>
          <ac:spMkLst>
            <pc:docMk/>
            <pc:sldMk cId="1502747187" sldId="1878"/>
            <ac:spMk id="7" creationId="{72AE097C-C479-0F22-00A1-DAC2A68E36D1}"/>
          </ac:spMkLst>
        </pc:spChg>
        <pc:picChg chg="del">
          <ac:chgData name="Ulrich Gnewuch" userId="e8a70c61da9d9d21" providerId="LiveId" clId="{DD1B43FE-61E9-4F10-BA1B-C9495604236D}" dt="2024-01-19T15:52:15.491" v="997" actId="21"/>
          <ac:picMkLst>
            <pc:docMk/>
            <pc:sldMk cId="1502747187" sldId="1878"/>
            <ac:picMk id="5" creationId="{75009BA4-E673-44B9-BFF4-BCD9D15BA21D}"/>
          </ac:picMkLst>
        </pc:picChg>
      </pc:sldChg>
      <pc:sldChg chg="del modTransition">
        <pc:chgData name="Ulrich Gnewuch" userId="e8a70c61da9d9d21" providerId="LiveId" clId="{DD1B43FE-61E9-4F10-BA1B-C9495604236D}" dt="2024-01-19T07:31:10.192" v="768" actId="47"/>
        <pc:sldMkLst>
          <pc:docMk/>
          <pc:sldMk cId="1740565831" sldId="1903"/>
        </pc:sldMkLst>
      </pc:sldChg>
      <pc:sldChg chg="del modTransition">
        <pc:chgData name="Ulrich Gnewuch" userId="e8a70c61da9d9d21" providerId="LiveId" clId="{DD1B43FE-61E9-4F10-BA1B-C9495604236D}" dt="2024-01-19T07:31:04.539" v="767" actId="47"/>
        <pc:sldMkLst>
          <pc:docMk/>
          <pc:sldMk cId="3039369919" sldId="1922"/>
        </pc:sldMkLst>
      </pc:sldChg>
      <pc:sldChg chg="del modTransition">
        <pc:chgData name="Ulrich Gnewuch" userId="e8a70c61da9d9d21" providerId="LiveId" clId="{DD1B43FE-61E9-4F10-BA1B-C9495604236D}" dt="2024-01-19T07:31:04.539" v="767" actId="47"/>
        <pc:sldMkLst>
          <pc:docMk/>
          <pc:sldMk cId="2113001520" sldId="1923"/>
        </pc:sldMkLst>
      </pc:sldChg>
      <pc:sldChg chg="del modTransition">
        <pc:chgData name="Ulrich Gnewuch" userId="e8a70c61da9d9d21" providerId="LiveId" clId="{DD1B43FE-61E9-4F10-BA1B-C9495604236D}" dt="2024-01-19T07:31:10.192" v="768" actId="47"/>
        <pc:sldMkLst>
          <pc:docMk/>
          <pc:sldMk cId="47464763" sldId="1926"/>
        </pc:sldMkLst>
      </pc:sldChg>
      <pc:sldChg chg="del modTransition">
        <pc:chgData name="Ulrich Gnewuch" userId="e8a70c61da9d9d21" providerId="LiveId" clId="{DD1B43FE-61E9-4F10-BA1B-C9495604236D}" dt="2024-01-19T07:31:10.192" v="768" actId="47"/>
        <pc:sldMkLst>
          <pc:docMk/>
          <pc:sldMk cId="3192787406" sldId="1928"/>
        </pc:sldMkLst>
      </pc:sldChg>
      <pc:sldChg chg="del modTransition">
        <pc:chgData name="Ulrich Gnewuch" userId="e8a70c61da9d9d21" providerId="LiveId" clId="{DD1B43FE-61E9-4F10-BA1B-C9495604236D}" dt="2024-01-19T07:31:10.192" v="768" actId="47"/>
        <pc:sldMkLst>
          <pc:docMk/>
          <pc:sldMk cId="3081144811" sldId="1929"/>
        </pc:sldMkLst>
      </pc:sldChg>
      <pc:sldChg chg="del modTransition">
        <pc:chgData name="Ulrich Gnewuch" userId="e8a70c61da9d9d21" providerId="LiveId" clId="{DD1B43FE-61E9-4F10-BA1B-C9495604236D}" dt="2024-01-19T07:31:10.192" v="768" actId="47"/>
        <pc:sldMkLst>
          <pc:docMk/>
          <pc:sldMk cId="3602128885" sldId="1931"/>
        </pc:sldMkLst>
      </pc:sldChg>
      <pc:sldChg chg="del modTransition">
        <pc:chgData name="Ulrich Gnewuch" userId="e8a70c61da9d9d21" providerId="LiveId" clId="{DD1B43FE-61E9-4F10-BA1B-C9495604236D}" dt="2024-01-19T07:31:04.539" v="767" actId="47"/>
        <pc:sldMkLst>
          <pc:docMk/>
          <pc:sldMk cId="3266512989" sldId="1932"/>
        </pc:sldMkLst>
      </pc:sldChg>
      <pc:sldChg chg="del modTransition">
        <pc:chgData name="Ulrich Gnewuch" userId="e8a70c61da9d9d21" providerId="LiveId" clId="{DD1B43FE-61E9-4F10-BA1B-C9495604236D}" dt="2024-01-19T07:31:10.192" v="768" actId="47"/>
        <pc:sldMkLst>
          <pc:docMk/>
          <pc:sldMk cId="2794752004" sldId="1933"/>
        </pc:sldMkLst>
      </pc:sldChg>
      <pc:sldChg chg="modSp mod modTransition">
        <pc:chgData name="Ulrich Gnewuch" userId="e8a70c61da9d9d21" providerId="LiveId" clId="{DD1B43FE-61E9-4F10-BA1B-C9495604236D}" dt="2024-01-22T15:39:45.585" v="4092" actId="207"/>
        <pc:sldMkLst>
          <pc:docMk/>
          <pc:sldMk cId="1214890711" sldId="1935"/>
        </pc:sldMkLst>
        <pc:spChg chg="mod">
          <ac:chgData name="Ulrich Gnewuch" userId="e8a70c61da9d9d21" providerId="LiveId" clId="{DD1B43FE-61E9-4F10-BA1B-C9495604236D}" dt="2024-01-22T15:39:45.585" v="4092" actId="207"/>
          <ac:spMkLst>
            <pc:docMk/>
            <pc:sldMk cId="1214890711" sldId="1935"/>
            <ac:spMk id="2" creationId="{5D2A8DB8-04A3-EA11-1F7D-AC7482BCECAF}"/>
          </ac:spMkLst>
        </pc:spChg>
      </pc:sldChg>
      <pc:sldChg chg="modSp del mod modTransition">
        <pc:chgData name="Ulrich Gnewuch" userId="e8a70c61da9d9d21" providerId="LiveId" clId="{DD1B43FE-61E9-4F10-BA1B-C9495604236D}" dt="2024-01-22T13:39:35.901" v="1037" actId="47"/>
        <pc:sldMkLst>
          <pc:docMk/>
          <pc:sldMk cId="1985947790" sldId="1936"/>
        </pc:sldMkLst>
        <pc:spChg chg="mod">
          <ac:chgData name="Ulrich Gnewuch" userId="e8a70c61da9d9d21" providerId="LiveId" clId="{DD1B43FE-61E9-4F10-BA1B-C9495604236D}" dt="2024-01-18T14:45:32.106" v="25" actId="20577"/>
          <ac:spMkLst>
            <pc:docMk/>
            <pc:sldMk cId="1985947790" sldId="1936"/>
            <ac:spMk id="7" creationId="{AD2DA659-C308-B294-3840-ECF24980FC9A}"/>
          </ac:spMkLst>
        </pc:spChg>
      </pc:sldChg>
      <pc:sldChg chg="del modTransition">
        <pc:chgData name="Ulrich Gnewuch" userId="e8a70c61da9d9d21" providerId="LiveId" clId="{DD1B43FE-61E9-4F10-BA1B-C9495604236D}" dt="2024-01-19T07:31:04.539" v="767" actId="47"/>
        <pc:sldMkLst>
          <pc:docMk/>
          <pc:sldMk cId="2556977685" sldId="1937"/>
        </pc:sldMkLst>
      </pc:sldChg>
      <pc:sldChg chg="del modTransition">
        <pc:chgData name="Ulrich Gnewuch" userId="e8a70c61da9d9d21" providerId="LiveId" clId="{DD1B43FE-61E9-4F10-BA1B-C9495604236D}" dt="2024-01-19T07:31:04.539" v="767" actId="47"/>
        <pc:sldMkLst>
          <pc:docMk/>
          <pc:sldMk cId="3220403443" sldId="1938"/>
        </pc:sldMkLst>
      </pc:sldChg>
      <pc:sldChg chg="del modTransition">
        <pc:chgData name="Ulrich Gnewuch" userId="e8a70c61da9d9d21" providerId="LiveId" clId="{DD1B43FE-61E9-4F10-BA1B-C9495604236D}" dt="2024-01-19T07:31:04.539" v="767" actId="47"/>
        <pc:sldMkLst>
          <pc:docMk/>
          <pc:sldMk cId="1481511033" sldId="1939"/>
        </pc:sldMkLst>
      </pc:sldChg>
      <pc:sldChg chg="del modTransition">
        <pc:chgData name="Ulrich Gnewuch" userId="e8a70c61da9d9d21" providerId="LiveId" clId="{DD1B43FE-61E9-4F10-BA1B-C9495604236D}" dt="2024-01-19T07:31:04.539" v="767" actId="47"/>
        <pc:sldMkLst>
          <pc:docMk/>
          <pc:sldMk cId="3096501154" sldId="1940"/>
        </pc:sldMkLst>
      </pc:sldChg>
      <pc:sldChg chg="del modTransition">
        <pc:chgData name="Ulrich Gnewuch" userId="e8a70c61da9d9d21" providerId="LiveId" clId="{DD1B43FE-61E9-4F10-BA1B-C9495604236D}" dt="2024-01-19T07:31:04.539" v="767" actId="47"/>
        <pc:sldMkLst>
          <pc:docMk/>
          <pc:sldMk cId="655421440" sldId="1941"/>
        </pc:sldMkLst>
      </pc:sldChg>
      <pc:sldChg chg="del modTransition">
        <pc:chgData name="Ulrich Gnewuch" userId="e8a70c61da9d9d21" providerId="LiveId" clId="{DD1B43FE-61E9-4F10-BA1B-C9495604236D}" dt="2024-01-19T07:31:04.539" v="767" actId="47"/>
        <pc:sldMkLst>
          <pc:docMk/>
          <pc:sldMk cId="2040769360" sldId="1942"/>
        </pc:sldMkLst>
      </pc:sldChg>
      <pc:sldChg chg="del modTransition">
        <pc:chgData name="Ulrich Gnewuch" userId="e8a70c61da9d9d21" providerId="LiveId" clId="{DD1B43FE-61E9-4F10-BA1B-C9495604236D}" dt="2024-01-19T07:31:04.539" v="767" actId="47"/>
        <pc:sldMkLst>
          <pc:docMk/>
          <pc:sldMk cId="424256208" sldId="1943"/>
        </pc:sldMkLst>
      </pc:sldChg>
      <pc:sldChg chg="del modTransition">
        <pc:chgData name="Ulrich Gnewuch" userId="e8a70c61da9d9d21" providerId="LiveId" clId="{DD1B43FE-61E9-4F10-BA1B-C9495604236D}" dt="2024-01-19T07:31:04.539" v="767" actId="47"/>
        <pc:sldMkLst>
          <pc:docMk/>
          <pc:sldMk cId="966422694" sldId="1944"/>
        </pc:sldMkLst>
      </pc:sldChg>
      <pc:sldChg chg="del modTransition">
        <pc:chgData name="Ulrich Gnewuch" userId="e8a70c61da9d9d21" providerId="LiveId" clId="{DD1B43FE-61E9-4F10-BA1B-C9495604236D}" dt="2024-01-19T07:31:04.539" v="767" actId="47"/>
        <pc:sldMkLst>
          <pc:docMk/>
          <pc:sldMk cId="3277699477" sldId="1945"/>
        </pc:sldMkLst>
      </pc:sldChg>
      <pc:sldChg chg="del modTransition">
        <pc:chgData name="Ulrich Gnewuch" userId="e8a70c61da9d9d21" providerId="LiveId" clId="{DD1B43FE-61E9-4F10-BA1B-C9495604236D}" dt="2024-01-19T07:31:04.539" v="767" actId="47"/>
        <pc:sldMkLst>
          <pc:docMk/>
          <pc:sldMk cId="3610140100" sldId="1946"/>
        </pc:sldMkLst>
      </pc:sldChg>
      <pc:sldChg chg="del modTransition">
        <pc:chgData name="Ulrich Gnewuch" userId="e8a70c61da9d9d21" providerId="LiveId" clId="{DD1B43FE-61E9-4F10-BA1B-C9495604236D}" dt="2024-01-19T07:31:04.539" v="767" actId="47"/>
        <pc:sldMkLst>
          <pc:docMk/>
          <pc:sldMk cId="3654182144" sldId="1947"/>
        </pc:sldMkLst>
      </pc:sldChg>
      <pc:sldChg chg="del modTransition">
        <pc:chgData name="Ulrich Gnewuch" userId="e8a70c61da9d9d21" providerId="LiveId" clId="{DD1B43FE-61E9-4F10-BA1B-C9495604236D}" dt="2024-01-19T07:31:04.539" v="767" actId="47"/>
        <pc:sldMkLst>
          <pc:docMk/>
          <pc:sldMk cId="419473937" sldId="1948"/>
        </pc:sldMkLst>
      </pc:sldChg>
      <pc:sldChg chg="del modTransition">
        <pc:chgData name="Ulrich Gnewuch" userId="e8a70c61da9d9d21" providerId="LiveId" clId="{DD1B43FE-61E9-4F10-BA1B-C9495604236D}" dt="2024-01-19T07:31:04.539" v="767" actId="47"/>
        <pc:sldMkLst>
          <pc:docMk/>
          <pc:sldMk cId="2195617655" sldId="1949"/>
        </pc:sldMkLst>
      </pc:sldChg>
      <pc:sldChg chg="del modTransition">
        <pc:chgData name="Ulrich Gnewuch" userId="e8a70c61da9d9d21" providerId="LiveId" clId="{DD1B43FE-61E9-4F10-BA1B-C9495604236D}" dt="2024-01-19T07:31:04.539" v="767" actId="47"/>
        <pc:sldMkLst>
          <pc:docMk/>
          <pc:sldMk cId="212814667" sldId="1950"/>
        </pc:sldMkLst>
      </pc:sldChg>
      <pc:sldChg chg="addSp delSp modSp new del mod modTransition">
        <pc:chgData name="Ulrich Gnewuch" userId="e8a70c61da9d9d21" providerId="LiveId" clId="{DD1B43FE-61E9-4F10-BA1B-C9495604236D}" dt="2024-01-19T07:33:05.458" v="818" actId="47"/>
        <pc:sldMkLst>
          <pc:docMk/>
          <pc:sldMk cId="2444402102" sldId="1951"/>
        </pc:sldMkLst>
        <pc:spChg chg="mod">
          <ac:chgData name="Ulrich Gnewuch" userId="e8a70c61da9d9d21" providerId="LiveId" clId="{DD1B43FE-61E9-4F10-BA1B-C9495604236D}" dt="2024-01-18T14:51:13.680" v="187" actId="20577"/>
          <ac:spMkLst>
            <pc:docMk/>
            <pc:sldMk cId="2444402102" sldId="1951"/>
            <ac:spMk id="2" creationId="{BC1AA515-2D46-754C-92E9-29634905B728}"/>
          </ac:spMkLst>
        </pc:spChg>
        <pc:spChg chg="add del mod">
          <ac:chgData name="Ulrich Gnewuch" userId="e8a70c61da9d9d21" providerId="LiveId" clId="{DD1B43FE-61E9-4F10-BA1B-C9495604236D}" dt="2024-01-18T14:50:00.169" v="34" actId="11529"/>
          <ac:spMkLst>
            <pc:docMk/>
            <pc:sldMk cId="2444402102" sldId="1951"/>
            <ac:spMk id="7" creationId="{C7E92907-527B-1F3C-1129-87D0C697933E}"/>
          </ac:spMkLst>
        </pc:spChg>
      </pc:sldChg>
      <pc:sldChg chg="new del modTransition">
        <pc:chgData name="Ulrich Gnewuch" userId="e8a70c61da9d9d21" providerId="LiveId" clId="{DD1B43FE-61E9-4F10-BA1B-C9495604236D}" dt="2024-01-19T07:33:07.554" v="819" actId="47"/>
        <pc:sldMkLst>
          <pc:docMk/>
          <pc:sldMk cId="944980914" sldId="1952"/>
        </pc:sldMkLst>
      </pc:sldChg>
      <pc:sldChg chg="addSp modSp new del mod">
        <pc:chgData name="Ulrich Gnewuch" userId="e8a70c61da9d9d21" providerId="LiveId" clId="{DD1B43FE-61E9-4F10-BA1B-C9495604236D}" dt="2024-01-22T14:03:52.682" v="1491" actId="47"/>
        <pc:sldMkLst>
          <pc:docMk/>
          <pc:sldMk cId="180551804" sldId="1953"/>
        </pc:sldMkLst>
        <pc:spChg chg="add mod">
          <ac:chgData name="Ulrich Gnewuch" userId="e8a70c61da9d9d21" providerId="LiveId" clId="{DD1B43FE-61E9-4F10-BA1B-C9495604236D}" dt="2024-01-19T07:19:28.655" v="385" actId="313"/>
          <ac:spMkLst>
            <pc:docMk/>
            <pc:sldMk cId="180551804" sldId="1953"/>
            <ac:spMk id="7" creationId="{E384F1BA-D185-0522-7FFF-4F564BC08E5C}"/>
          </ac:spMkLst>
        </pc:spChg>
      </pc:sldChg>
      <pc:sldChg chg="addSp modSp new del mod">
        <pc:chgData name="Ulrich Gnewuch" userId="e8a70c61da9d9d21" providerId="LiveId" clId="{DD1B43FE-61E9-4F10-BA1B-C9495604236D}" dt="2024-01-22T13:40:25.395" v="1042" actId="47"/>
        <pc:sldMkLst>
          <pc:docMk/>
          <pc:sldMk cId="3384053402" sldId="1954"/>
        </pc:sldMkLst>
        <pc:spChg chg="mod">
          <ac:chgData name="Ulrich Gnewuch" userId="e8a70c61da9d9d21" providerId="LiveId" clId="{DD1B43FE-61E9-4F10-BA1B-C9495604236D}" dt="2024-01-19T07:19:38.734" v="407" actId="20577"/>
          <ac:spMkLst>
            <pc:docMk/>
            <pc:sldMk cId="3384053402" sldId="1954"/>
            <ac:spMk id="6" creationId="{674A1C29-F141-D55C-615B-5C2094FA3630}"/>
          </ac:spMkLst>
        </pc:spChg>
        <pc:spChg chg="add mod">
          <ac:chgData name="Ulrich Gnewuch" userId="e8a70c61da9d9d21" providerId="LiveId" clId="{DD1B43FE-61E9-4F10-BA1B-C9495604236D}" dt="2024-01-19T14:07:58.424" v="837" actId="13822"/>
          <ac:spMkLst>
            <pc:docMk/>
            <pc:sldMk cId="3384053402" sldId="1954"/>
            <ac:spMk id="7" creationId="{D9FB7575-5B40-1B5A-74D7-06B9BAEBDD30}"/>
          </ac:spMkLst>
        </pc:spChg>
      </pc:sldChg>
      <pc:sldChg chg="addSp modSp new mod">
        <pc:chgData name="Ulrich Gnewuch" userId="e8a70c61da9d9d21" providerId="LiveId" clId="{DD1B43FE-61E9-4F10-BA1B-C9495604236D}" dt="2024-01-22T13:41:17.038" v="1095" actId="20577"/>
        <pc:sldMkLst>
          <pc:docMk/>
          <pc:sldMk cId="4047762019" sldId="1955"/>
        </pc:sldMkLst>
        <pc:spChg chg="mod">
          <ac:chgData name="Ulrich Gnewuch" userId="e8a70c61da9d9d21" providerId="LiveId" clId="{DD1B43FE-61E9-4F10-BA1B-C9495604236D}" dt="2024-01-22T13:41:17.038" v="1095" actId="20577"/>
          <ac:spMkLst>
            <pc:docMk/>
            <pc:sldMk cId="4047762019" sldId="1955"/>
            <ac:spMk id="2" creationId="{D8BE9FAE-A042-D0CF-FC2D-F595780B44C9}"/>
          </ac:spMkLst>
        </pc:spChg>
        <pc:spChg chg="mod">
          <ac:chgData name="Ulrich Gnewuch" userId="e8a70c61da9d9d21" providerId="LiveId" clId="{DD1B43FE-61E9-4F10-BA1B-C9495604236D}" dt="2024-01-19T07:20:25.331" v="455"/>
          <ac:spMkLst>
            <pc:docMk/>
            <pc:sldMk cId="4047762019" sldId="1955"/>
            <ac:spMk id="6" creationId="{D215F292-94EE-A7DD-1225-596DF026744D}"/>
          </ac:spMkLst>
        </pc:spChg>
        <pc:picChg chg="add mod">
          <ac:chgData name="Ulrich Gnewuch" userId="e8a70c61da9d9d21" providerId="LiveId" clId="{DD1B43FE-61E9-4F10-BA1B-C9495604236D}" dt="2024-01-22T13:40:55.110" v="1067" actId="1076"/>
          <ac:picMkLst>
            <pc:docMk/>
            <pc:sldMk cId="4047762019" sldId="1955"/>
            <ac:picMk id="7" creationId="{12125AEE-9187-0CB8-EC08-F9CC93D861F6}"/>
          </ac:picMkLst>
        </pc:picChg>
      </pc:sldChg>
      <pc:sldChg chg="addSp modSp new mod">
        <pc:chgData name="Ulrich Gnewuch" userId="e8a70c61da9d9d21" providerId="LiveId" clId="{DD1B43FE-61E9-4F10-BA1B-C9495604236D}" dt="2024-01-22T15:13:21.055" v="2934" actId="20577"/>
        <pc:sldMkLst>
          <pc:docMk/>
          <pc:sldMk cId="3696147685" sldId="1956"/>
        </pc:sldMkLst>
        <pc:spChg chg="mod">
          <ac:chgData name="Ulrich Gnewuch" userId="e8a70c61da9d9d21" providerId="LiveId" clId="{DD1B43FE-61E9-4F10-BA1B-C9495604236D}" dt="2024-01-22T14:04:45.039" v="1505" actId="20577"/>
          <ac:spMkLst>
            <pc:docMk/>
            <pc:sldMk cId="3696147685" sldId="1956"/>
            <ac:spMk id="2" creationId="{2F47A852-77E2-5E11-FB9A-B551B7B058F7}"/>
          </ac:spMkLst>
        </pc:spChg>
        <pc:spChg chg="mod">
          <ac:chgData name="Ulrich Gnewuch" userId="e8a70c61da9d9d21" providerId="LiveId" clId="{DD1B43FE-61E9-4F10-BA1B-C9495604236D}" dt="2024-01-22T15:13:21.055" v="2934" actId="20577"/>
          <ac:spMkLst>
            <pc:docMk/>
            <pc:sldMk cId="3696147685" sldId="1956"/>
            <ac:spMk id="6" creationId="{33455B68-F25B-6620-3F3B-87A875B21504}"/>
          </ac:spMkLst>
        </pc:spChg>
        <pc:picChg chg="add mod">
          <ac:chgData name="Ulrich Gnewuch" userId="e8a70c61da9d9d21" providerId="LiveId" clId="{DD1B43FE-61E9-4F10-BA1B-C9495604236D}" dt="2024-01-19T07:20:42.344" v="470" actId="1076"/>
          <ac:picMkLst>
            <pc:docMk/>
            <pc:sldMk cId="3696147685" sldId="1956"/>
            <ac:picMk id="7" creationId="{7F28C505-366D-0AC9-2C3D-D52DB481D606}"/>
          </ac:picMkLst>
        </pc:picChg>
      </pc:sldChg>
      <pc:sldChg chg="addSp modSp new del mod ord modAnim">
        <pc:chgData name="Ulrich Gnewuch" userId="e8a70c61da9d9d21" providerId="LiveId" clId="{DD1B43FE-61E9-4F10-BA1B-C9495604236D}" dt="2024-01-22T14:07:10.754" v="1574" actId="47"/>
        <pc:sldMkLst>
          <pc:docMk/>
          <pc:sldMk cId="1057232120" sldId="1957"/>
        </pc:sldMkLst>
        <pc:spChg chg="mod">
          <ac:chgData name="Ulrich Gnewuch" userId="e8a70c61da9d9d21" providerId="LiveId" clId="{DD1B43FE-61E9-4F10-BA1B-C9495604236D}" dt="2024-01-19T07:21:50.906" v="484" actId="14100"/>
          <ac:spMkLst>
            <pc:docMk/>
            <pc:sldMk cId="1057232120" sldId="1957"/>
            <ac:spMk id="2" creationId="{D5BD79CD-1413-07F2-2000-8A3BD4E2DD0B}"/>
          </ac:spMkLst>
        </pc:spChg>
        <pc:spChg chg="mod">
          <ac:chgData name="Ulrich Gnewuch" userId="e8a70c61da9d9d21" providerId="LiveId" clId="{DD1B43FE-61E9-4F10-BA1B-C9495604236D}" dt="2024-01-19T07:22:06.120" v="491" actId="20577"/>
          <ac:spMkLst>
            <pc:docMk/>
            <pc:sldMk cId="1057232120" sldId="1957"/>
            <ac:spMk id="6" creationId="{D76DEAEC-C874-C062-EDD6-DFE95AC0463A}"/>
          </ac:spMkLst>
        </pc:spChg>
        <pc:spChg chg="mod">
          <ac:chgData name="Ulrich Gnewuch" userId="e8a70c61da9d9d21" providerId="LiveId" clId="{DD1B43FE-61E9-4F10-BA1B-C9495604236D}" dt="2024-01-19T15:49:52.890" v="970"/>
          <ac:spMkLst>
            <pc:docMk/>
            <pc:sldMk cId="1057232120" sldId="1957"/>
            <ac:spMk id="11" creationId="{87809057-6FBE-7D78-5682-53F58D8EA405}"/>
          </ac:spMkLst>
        </pc:spChg>
        <pc:grpChg chg="add mod">
          <ac:chgData name="Ulrich Gnewuch" userId="e8a70c61da9d9d21" providerId="LiveId" clId="{DD1B43FE-61E9-4F10-BA1B-C9495604236D}" dt="2024-01-19T15:49:52.890" v="970"/>
          <ac:grpSpMkLst>
            <pc:docMk/>
            <pc:sldMk cId="1057232120" sldId="1957"/>
            <ac:grpSpMk id="9" creationId="{4F7BA5C1-1570-D089-65AF-F2706836E999}"/>
          </ac:grpSpMkLst>
        </pc:grpChg>
        <pc:picChg chg="add mod">
          <ac:chgData name="Ulrich Gnewuch" userId="e8a70c61da9d9d21" providerId="LiveId" clId="{DD1B43FE-61E9-4F10-BA1B-C9495604236D}" dt="2024-01-19T07:21:53.433" v="485"/>
          <ac:picMkLst>
            <pc:docMk/>
            <pc:sldMk cId="1057232120" sldId="1957"/>
            <ac:picMk id="7" creationId="{29554BD5-787B-B6D1-DA9F-64DAF748BFEA}"/>
          </ac:picMkLst>
        </pc:picChg>
        <pc:picChg chg="add mod">
          <ac:chgData name="Ulrich Gnewuch" userId="e8a70c61da9d9d21" providerId="LiveId" clId="{DD1B43FE-61E9-4F10-BA1B-C9495604236D}" dt="2024-01-19T07:21:53.433" v="485"/>
          <ac:picMkLst>
            <pc:docMk/>
            <pc:sldMk cId="1057232120" sldId="1957"/>
            <ac:picMk id="8" creationId="{A8C9312A-75FA-14AF-F3BE-1079F54BB4F4}"/>
          </ac:picMkLst>
        </pc:picChg>
        <pc:picChg chg="mod">
          <ac:chgData name="Ulrich Gnewuch" userId="e8a70c61da9d9d21" providerId="LiveId" clId="{DD1B43FE-61E9-4F10-BA1B-C9495604236D}" dt="2024-01-19T15:49:52.890" v="970"/>
          <ac:picMkLst>
            <pc:docMk/>
            <pc:sldMk cId="1057232120" sldId="1957"/>
            <ac:picMk id="10" creationId="{CB5CB922-3B13-D52F-0579-48411100A62E}"/>
          </ac:picMkLst>
        </pc:picChg>
      </pc:sldChg>
      <pc:sldChg chg="addSp modSp new del mod">
        <pc:chgData name="Ulrich Gnewuch" userId="e8a70c61da9d9d21" providerId="LiveId" clId="{DD1B43FE-61E9-4F10-BA1B-C9495604236D}" dt="2024-01-22T14:17:52.262" v="1704" actId="47"/>
        <pc:sldMkLst>
          <pc:docMk/>
          <pc:sldMk cId="3959958427" sldId="1958"/>
        </pc:sldMkLst>
        <pc:spChg chg="mod">
          <ac:chgData name="Ulrich Gnewuch" userId="e8a70c61da9d9d21" providerId="LiveId" clId="{DD1B43FE-61E9-4F10-BA1B-C9495604236D}" dt="2024-01-19T07:22:17.540" v="495" actId="14100"/>
          <ac:spMkLst>
            <pc:docMk/>
            <pc:sldMk cId="3959958427" sldId="1958"/>
            <ac:spMk id="2" creationId="{FF347C62-BEFC-264E-A96C-61A92CAA4691}"/>
          </ac:spMkLst>
        </pc:spChg>
        <pc:spChg chg="mod">
          <ac:chgData name="Ulrich Gnewuch" userId="e8a70c61da9d9d21" providerId="LiveId" clId="{DD1B43FE-61E9-4F10-BA1B-C9495604236D}" dt="2024-01-19T07:22:01.673" v="487"/>
          <ac:spMkLst>
            <pc:docMk/>
            <pc:sldMk cId="3959958427" sldId="1958"/>
            <ac:spMk id="6" creationId="{7F258383-4068-DF98-D6EA-DAF5B1E154B6}"/>
          </ac:spMkLst>
        </pc:spChg>
        <pc:spChg chg="mod">
          <ac:chgData name="Ulrich Gnewuch" userId="e8a70c61da9d9d21" providerId="LiveId" clId="{DD1B43FE-61E9-4F10-BA1B-C9495604236D}" dt="2024-01-19T15:49:53.665" v="971"/>
          <ac:spMkLst>
            <pc:docMk/>
            <pc:sldMk cId="3959958427" sldId="1958"/>
            <ac:spMk id="11" creationId="{79A061C7-3906-9BFA-8466-8616B725807F}"/>
          </ac:spMkLst>
        </pc:spChg>
        <pc:grpChg chg="add mod">
          <ac:chgData name="Ulrich Gnewuch" userId="e8a70c61da9d9d21" providerId="LiveId" clId="{DD1B43FE-61E9-4F10-BA1B-C9495604236D}" dt="2024-01-19T15:49:53.665" v="971"/>
          <ac:grpSpMkLst>
            <pc:docMk/>
            <pc:sldMk cId="3959958427" sldId="1958"/>
            <ac:grpSpMk id="9" creationId="{064754C9-EA34-A405-73D6-982C84ED8161}"/>
          </ac:grpSpMkLst>
        </pc:grpChg>
        <pc:graphicFrameChg chg="add mod modGraphic">
          <ac:chgData name="Ulrich Gnewuch" userId="e8a70c61da9d9d21" providerId="LiveId" clId="{DD1B43FE-61E9-4F10-BA1B-C9495604236D}" dt="2024-01-19T07:22:28.029" v="498" actId="14100"/>
          <ac:graphicFrameMkLst>
            <pc:docMk/>
            <pc:sldMk cId="3959958427" sldId="1958"/>
            <ac:graphicFrameMk id="7" creationId="{BE6A0D25-E02E-198D-F4F1-BF16E9FC2189}"/>
          </ac:graphicFrameMkLst>
        </pc:graphicFrameChg>
        <pc:graphicFrameChg chg="add mod modGraphic">
          <ac:chgData name="Ulrich Gnewuch" userId="e8a70c61da9d9d21" providerId="LiveId" clId="{DD1B43FE-61E9-4F10-BA1B-C9495604236D}" dt="2024-01-22T14:07:50.865" v="1587" actId="113"/>
          <ac:graphicFrameMkLst>
            <pc:docMk/>
            <pc:sldMk cId="3959958427" sldId="1958"/>
            <ac:graphicFrameMk id="8" creationId="{8A0514CE-3675-B58A-3388-3A79ADD38EF0}"/>
          </ac:graphicFrameMkLst>
        </pc:graphicFrameChg>
        <pc:picChg chg="mod">
          <ac:chgData name="Ulrich Gnewuch" userId="e8a70c61da9d9d21" providerId="LiveId" clId="{DD1B43FE-61E9-4F10-BA1B-C9495604236D}" dt="2024-01-19T15:49:53.665" v="971"/>
          <ac:picMkLst>
            <pc:docMk/>
            <pc:sldMk cId="3959958427" sldId="1958"/>
            <ac:picMk id="10" creationId="{D7BD37CE-492B-8FCA-9342-90DD3A530018}"/>
          </ac:picMkLst>
        </pc:picChg>
      </pc:sldChg>
      <pc:sldChg chg="addSp delSp modSp new mod">
        <pc:chgData name="Ulrich Gnewuch" userId="e8a70c61da9d9d21" providerId="LiveId" clId="{DD1B43FE-61E9-4F10-BA1B-C9495604236D}" dt="2024-01-22T14:27:36.700" v="1930" actId="20577"/>
        <pc:sldMkLst>
          <pc:docMk/>
          <pc:sldMk cId="726026978" sldId="1959"/>
        </pc:sldMkLst>
        <pc:spChg chg="add del mod">
          <ac:chgData name="Ulrich Gnewuch" userId="e8a70c61da9d9d21" providerId="LiveId" clId="{DD1B43FE-61E9-4F10-BA1B-C9495604236D}" dt="2024-01-22T14:25:59.572" v="1883" actId="478"/>
          <ac:spMkLst>
            <pc:docMk/>
            <pc:sldMk cId="726026978" sldId="1959"/>
            <ac:spMk id="2" creationId="{D74CD7B3-966F-0A3D-02D5-3F2A3DD986F7}"/>
          </ac:spMkLst>
        </pc:spChg>
        <pc:spChg chg="mod">
          <ac:chgData name="Ulrich Gnewuch" userId="e8a70c61da9d9d21" providerId="LiveId" clId="{DD1B43FE-61E9-4F10-BA1B-C9495604236D}" dt="2024-01-22T14:25:39.195" v="1876" actId="20577"/>
          <ac:spMkLst>
            <pc:docMk/>
            <pc:sldMk cId="726026978" sldId="1959"/>
            <ac:spMk id="6" creationId="{7D1F6D7E-93E8-0EF4-EFF6-F6924C41839F}"/>
          </ac:spMkLst>
        </pc:spChg>
        <pc:spChg chg="add del mod">
          <ac:chgData name="Ulrich Gnewuch" userId="e8a70c61da9d9d21" providerId="LiveId" clId="{DD1B43FE-61E9-4F10-BA1B-C9495604236D}" dt="2024-01-22T14:27:30.460" v="1927" actId="478"/>
          <ac:spMkLst>
            <pc:docMk/>
            <pc:sldMk cId="726026978" sldId="1959"/>
            <ac:spMk id="7" creationId="{84001655-0509-4963-45A8-03A3EE09B3F7}"/>
          </ac:spMkLst>
        </pc:spChg>
        <pc:spChg chg="add mod">
          <ac:chgData name="Ulrich Gnewuch" userId="e8a70c61da9d9d21" providerId="LiveId" clId="{DD1B43FE-61E9-4F10-BA1B-C9495604236D}" dt="2024-01-22T14:27:07.336" v="1923" actId="1037"/>
          <ac:spMkLst>
            <pc:docMk/>
            <pc:sldMk cId="726026978" sldId="1959"/>
            <ac:spMk id="8" creationId="{D5C481E2-F2E5-8A19-060A-25E9C0346D09}"/>
          </ac:spMkLst>
        </pc:spChg>
        <pc:spChg chg="add mod">
          <ac:chgData name="Ulrich Gnewuch" userId="e8a70c61da9d9d21" providerId="LiveId" clId="{DD1B43FE-61E9-4F10-BA1B-C9495604236D}" dt="2024-01-22T14:27:07.336" v="1923" actId="1037"/>
          <ac:spMkLst>
            <pc:docMk/>
            <pc:sldMk cId="726026978" sldId="1959"/>
            <ac:spMk id="9" creationId="{DE4CB95A-6C75-5EC5-F47D-4093C8104E93}"/>
          </ac:spMkLst>
        </pc:spChg>
        <pc:spChg chg="add mod">
          <ac:chgData name="Ulrich Gnewuch" userId="e8a70c61da9d9d21" providerId="LiveId" clId="{DD1B43FE-61E9-4F10-BA1B-C9495604236D}" dt="2024-01-22T14:27:07.336" v="1923" actId="1037"/>
          <ac:spMkLst>
            <pc:docMk/>
            <pc:sldMk cId="726026978" sldId="1959"/>
            <ac:spMk id="10" creationId="{041749F2-4808-07DF-7F3D-67C636A4949B}"/>
          </ac:spMkLst>
        </pc:spChg>
        <pc:spChg chg="add mod">
          <ac:chgData name="Ulrich Gnewuch" userId="e8a70c61da9d9d21" providerId="LiveId" clId="{DD1B43FE-61E9-4F10-BA1B-C9495604236D}" dt="2024-01-22T14:27:07.336" v="1923" actId="1037"/>
          <ac:spMkLst>
            <pc:docMk/>
            <pc:sldMk cId="726026978" sldId="1959"/>
            <ac:spMk id="11" creationId="{BA513CA4-7A0E-08C2-02E8-F8586781CA1A}"/>
          </ac:spMkLst>
        </pc:spChg>
        <pc:spChg chg="add mod">
          <ac:chgData name="Ulrich Gnewuch" userId="e8a70c61da9d9d21" providerId="LiveId" clId="{DD1B43FE-61E9-4F10-BA1B-C9495604236D}" dt="2024-01-22T14:27:07.336" v="1923" actId="1037"/>
          <ac:spMkLst>
            <pc:docMk/>
            <pc:sldMk cId="726026978" sldId="1959"/>
            <ac:spMk id="12" creationId="{27DCB3BB-6D4F-1A22-253F-F9D387CF3224}"/>
          </ac:spMkLst>
        </pc:spChg>
        <pc:spChg chg="mod">
          <ac:chgData name="Ulrich Gnewuch" userId="e8a70c61da9d9d21" providerId="LiveId" clId="{DD1B43FE-61E9-4F10-BA1B-C9495604236D}" dt="2024-01-19T15:49:58.735" v="972"/>
          <ac:spMkLst>
            <pc:docMk/>
            <pc:sldMk cId="726026978" sldId="1959"/>
            <ac:spMk id="22" creationId="{8215E5E1-56FD-A38C-7D90-BF24B657A14C}"/>
          </ac:spMkLst>
        </pc:spChg>
        <pc:spChg chg="add del mod">
          <ac:chgData name="Ulrich Gnewuch" userId="e8a70c61da9d9d21" providerId="LiveId" clId="{DD1B43FE-61E9-4F10-BA1B-C9495604236D}" dt="2024-01-22T14:25:56.062" v="1881" actId="21"/>
          <ac:spMkLst>
            <pc:docMk/>
            <pc:sldMk cId="726026978" sldId="1959"/>
            <ac:spMk id="24" creationId="{15EB93AF-967A-453B-2334-58948228225A}"/>
          </ac:spMkLst>
        </pc:spChg>
        <pc:spChg chg="add del mod">
          <ac:chgData name="Ulrich Gnewuch" userId="e8a70c61da9d9d21" providerId="LiveId" clId="{DD1B43FE-61E9-4F10-BA1B-C9495604236D}" dt="2024-01-22T14:25:55.449" v="1880"/>
          <ac:spMkLst>
            <pc:docMk/>
            <pc:sldMk cId="726026978" sldId="1959"/>
            <ac:spMk id="25" creationId="{D42420C0-994D-505F-17F5-57FF237888D9}"/>
          </ac:spMkLst>
        </pc:spChg>
        <pc:spChg chg="add mod">
          <ac:chgData name="Ulrich Gnewuch" userId="e8a70c61da9d9d21" providerId="LiveId" clId="{DD1B43FE-61E9-4F10-BA1B-C9495604236D}" dt="2024-01-22T14:27:10.035" v="1924" actId="14100"/>
          <ac:spMkLst>
            <pc:docMk/>
            <pc:sldMk cId="726026978" sldId="1959"/>
            <ac:spMk id="26" creationId="{5558CA20-37BE-ECB5-5001-3EF96059BC9F}"/>
          </ac:spMkLst>
        </pc:spChg>
        <pc:spChg chg="add del mod">
          <ac:chgData name="Ulrich Gnewuch" userId="e8a70c61da9d9d21" providerId="LiveId" clId="{DD1B43FE-61E9-4F10-BA1B-C9495604236D}" dt="2024-01-22T14:27:29.140" v="1926"/>
          <ac:spMkLst>
            <pc:docMk/>
            <pc:sldMk cId="726026978" sldId="1959"/>
            <ac:spMk id="27" creationId="{E17D87A9-E73F-5680-E11B-8FED148C1E68}"/>
          </ac:spMkLst>
        </pc:spChg>
        <pc:spChg chg="add mod">
          <ac:chgData name="Ulrich Gnewuch" userId="e8a70c61da9d9d21" providerId="LiveId" clId="{DD1B43FE-61E9-4F10-BA1B-C9495604236D}" dt="2024-01-22T14:27:36.700" v="1930" actId="20577"/>
          <ac:spMkLst>
            <pc:docMk/>
            <pc:sldMk cId="726026978" sldId="1959"/>
            <ac:spMk id="28" creationId="{48794765-2AAC-019F-267C-3D9B529A6D75}"/>
          </ac:spMkLst>
        </pc:spChg>
        <pc:grpChg chg="add mod">
          <ac:chgData name="Ulrich Gnewuch" userId="e8a70c61da9d9d21" providerId="LiveId" clId="{DD1B43FE-61E9-4F10-BA1B-C9495604236D}" dt="2024-01-19T15:49:58.735" v="972"/>
          <ac:grpSpMkLst>
            <pc:docMk/>
            <pc:sldMk cId="726026978" sldId="1959"/>
            <ac:grpSpMk id="20" creationId="{F9F5998E-B1D1-3BBD-E422-9DEAA201E27E}"/>
          </ac:grpSpMkLst>
        </pc:grpChg>
        <pc:picChg chg="add mod">
          <ac:chgData name="Ulrich Gnewuch" userId="e8a70c61da9d9d21" providerId="LiveId" clId="{DD1B43FE-61E9-4F10-BA1B-C9495604236D}" dt="2024-01-22T14:27:07.336" v="1923" actId="1037"/>
          <ac:picMkLst>
            <pc:docMk/>
            <pc:sldMk cId="726026978" sldId="1959"/>
            <ac:picMk id="13" creationId="{C1C1EF71-0721-40AF-1C56-EA04D91AFB06}"/>
          </ac:picMkLst>
        </pc:picChg>
        <pc:picChg chg="mod">
          <ac:chgData name="Ulrich Gnewuch" userId="e8a70c61da9d9d21" providerId="LiveId" clId="{DD1B43FE-61E9-4F10-BA1B-C9495604236D}" dt="2024-01-19T15:49:58.735" v="972"/>
          <ac:picMkLst>
            <pc:docMk/>
            <pc:sldMk cId="726026978" sldId="1959"/>
            <ac:picMk id="21" creationId="{3D38FC43-9CBF-0436-6130-BA86DA8A20C6}"/>
          </ac:picMkLst>
        </pc:picChg>
        <pc:cxnChg chg="add mod">
          <ac:chgData name="Ulrich Gnewuch" userId="e8a70c61da9d9d21" providerId="LiveId" clId="{DD1B43FE-61E9-4F10-BA1B-C9495604236D}" dt="2024-01-22T14:27:07.336" v="1923" actId="1037"/>
          <ac:cxnSpMkLst>
            <pc:docMk/>
            <pc:sldMk cId="726026978" sldId="1959"/>
            <ac:cxnSpMk id="14" creationId="{EA0DAEAC-8774-F795-C13A-F9641D901666}"/>
          </ac:cxnSpMkLst>
        </pc:cxnChg>
        <pc:cxnChg chg="add mod">
          <ac:chgData name="Ulrich Gnewuch" userId="e8a70c61da9d9d21" providerId="LiveId" clId="{DD1B43FE-61E9-4F10-BA1B-C9495604236D}" dt="2024-01-22T14:27:07.336" v="1923" actId="1037"/>
          <ac:cxnSpMkLst>
            <pc:docMk/>
            <pc:sldMk cId="726026978" sldId="1959"/>
            <ac:cxnSpMk id="15" creationId="{7F694FD6-4D11-B300-E780-EF7398930863}"/>
          </ac:cxnSpMkLst>
        </pc:cxnChg>
        <pc:cxnChg chg="add mod">
          <ac:chgData name="Ulrich Gnewuch" userId="e8a70c61da9d9d21" providerId="LiveId" clId="{DD1B43FE-61E9-4F10-BA1B-C9495604236D}" dt="2024-01-22T14:27:07.336" v="1923" actId="1037"/>
          <ac:cxnSpMkLst>
            <pc:docMk/>
            <pc:sldMk cId="726026978" sldId="1959"/>
            <ac:cxnSpMk id="16" creationId="{1BEF629F-A8E3-22E2-0B73-A7A3B2370D31}"/>
          </ac:cxnSpMkLst>
        </pc:cxnChg>
        <pc:cxnChg chg="add mod">
          <ac:chgData name="Ulrich Gnewuch" userId="e8a70c61da9d9d21" providerId="LiveId" clId="{DD1B43FE-61E9-4F10-BA1B-C9495604236D}" dt="2024-01-22T14:27:07.336" v="1923" actId="1037"/>
          <ac:cxnSpMkLst>
            <pc:docMk/>
            <pc:sldMk cId="726026978" sldId="1959"/>
            <ac:cxnSpMk id="17" creationId="{873D2BB2-8827-F846-D0B5-5BF2BFA41CBE}"/>
          </ac:cxnSpMkLst>
        </pc:cxnChg>
        <pc:cxnChg chg="add mod">
          <ac:chgData name="Ulrich Gnewuch" userId="e8a70c61da9d9d21" providerId="LiveId" clId="{DD1B43FE-61E9-4F10-BA1B-C9495604236D}" dt="2024-01-22T14:27:07.336" v="1923" actId="1037"/>
          <ac:cxnSpMkLst>
            <pc:docMk/>
            <pc:sldMk cId="726026978" sldId="1959"/>
            <ac:cxnSpMk id="18" creationId="{50C094C8-E9EE-669D-034E-8CB514032AB6}"/>
          </ac:cxnSpMkLst>
        </pc:cxnChg>
        <pc:cxnChg chg="add mod">
          <ac:chgData name="Ulrich Gnewuch" userId="e8a70c61da9d9d21" providerId="LiveId" clId="{DD1B43FE-61E9-4F10-BA1B-C9495604236D}" dt="2024-01-22T14:27:07.336" v="1923" actId="1037"/>
          <ac:cxnSpMkLst>
            <pc:docMk/>
            <pc:sldMk cId="726026978" sldId="1959"/>
            <ac:cxnSpMk id="19" creationId="{23287D1B-CF89-4E5E-AA34-A9A1C19B09FB}"/>
          </ac:cxnSpMkLst>
        </pc:cxnChg>
      </pc:sldChg>
      <pc:sldChg chg="addSp modSp new del mod">
        <pc:chgData name="Ulrich Gnewuch" userId="e8a70c61da9d9d21" providerId="LiveId" clId="{DD1B43FE-61E9-4F10-BA1B-C9495604236D}" dt="2024-01-22T14:33:36.707" v="1953" actId="47"/>
        <pc:sldMkLst>
          <pc:docMk/>
          <pc:sldMk cId="25848041" sldId="1960"/>
        </pc:sldMkLst>
        <pc:spChg chg="add mod">
          <ac:chgData name="Ulrich Gnewuch" userId="e8a70c61da9d9d21" providerId="LiveId" clId="{DD1B43FE-61E9-4F10-BA1B-C9495604236D}" dt="2024-01-19T07:23:41.008" v="538" actId="20577"/>
          <ac:spMkLst>
            <pc:docMk/>
            <pc:sldMk cId="25848041" sldId="1960"/>
            <ac:spMk id="7" creationId="{1FF19E45-C782-80FD-1E01-6185325C7A19}"/>
          </ac:spMkLst>
        </pc:spChg>
        <pc:spChg chg="mod">
          <ac:chgData name="Ulrich Gnewuch" userId="e8a70c61da9d9d21" providerId="LiveId" clId="{DD1B43FE-61E9-4F10-BA1B-C9495604236D}" dt="2024-01-19T15:50:02.865" v="973"/>
          <ac:spMkLst>
            <pc:docMk/>
            <pc:sldMk cId="25848041" sldId="1960"/>
            <ac:spMk id="10" creationId="{46CCA7BC-DDC5-8CB8-6256-CBDF281F7A84}"/>
          </ac:spMkLst>
        </pc:spChg>
        <pc:grpChg chg="add mod">
          <ac:chgData name="Ulrich Gnewuch" userId="e8a70c61da9d9d21" providerId="LiveId" clId="{DD1B43FE-61E9-4F10-BA1B-C9495604236D}" dt="2024-01-19T15:50:02.865" v="973"/>
          <ac:grpSpMkLst>
            <pc:docMk/>
            <pc:sldMk cId="25848041" sldId="1960"/>
            <ac:grpSpMk id="8" creationId="{F824B685-959F-1B79-64C6-AC29F0F53E1F}"/>
          </ac:grpSpMkLst>
        </pc:grpChg>
        <pc:picChg chg="mod">
          <ac:chgData name="Ulrich Gnewuch" userId="e8a70c61da9d9d21" providerId="LiveId" clId="{DD1B43FE-61E9-4F10-BA1B-C9495604236D}" dt="2024-01-19T15:50:02.865" v="973"/>
          <ac:picMkLst>
            <pc:docMk/>
            <pc:sldMk cId="25848041" sldId="1960"/>
            <ac:picMk id="9" creationId="{C62A9955-DA87-5187-EC94-E379136EF091}"/>
          </ac:picMkLst>
        </pc:picChg>
      </pc:sldChg>
      <pc:sldChg chg="addSp delSp modSp add mod">
        <pc:chgData name="Ulrich Gnewuch" userId="e8a70c61da9d9d21" providerId="LiveId" clId="{DD1B43FE-61E9-4F10-BA1B-C9495604236D}" dt="2024-01-22T14:37:16.566" v="2049"/>
        <pc:sldMkLst>
          <pc:docMk/>
          <pc:sldMk cId="1977608183" sldId="1961"/>
        </pc:sldMkLst>
        <pc:spChg chg="del">
          <ac:chgData name="Ulrich Gnewuch" userId="e8a70c61da9d9d21" providerId="LiveId" clId="{DD1B43FE-61E9-4F10-BA1B-C9495604236D}" dt="2024-01-22T14:21:00.315" v="1707" actId="478"/>
          <ac:spMkLst>
            <pc:docMk/>
            <pc:sldMk cId="1977608183" sldId="1961"/>
            <ac:spMk id="2" creationId="{CFA9A8ED-5BA5-9388-7971-9DFEF2716620}"/>
          </ac:spMkLst>
        </pc:spChg>
        <pc:spChg chg="mod">
          <ac:chgData name="Ulrich Gnewuch" userId="e8a70c61da9d9d21" providerId="LiveId" clId="{DD1B43FE-61E9-4F10-BA1B-C9495604236D}" dt="2024-01-22T14:25:11.242" v="1845"/>
          <ac:spMkLst>
            <pc:docMk/>
            <pc:sldMk cId="1977608183" sldId="1961"/>
            <ac:spMk id="6" creationId="{8062CDFA-A537-B042-852E-2AD9F2B11F98}"/>
          </ac:spMkLst>
        </pc:spChg>
        <pc:spChg chg="del mod">
          <ac:chgData name="Ulrich Gnewuch" userId="e8a70c61da9d9d21" providerId="LiveId" clId="{DD1B43FE-61E9-4F10-BA1B-C9495604236D}" dt="2024-01-22T14:22:19.780" v="1792" actId="478"/>
          <ac:spMkLst>
            <pc:docMk/>
            <pc:sldMk cId="1977608183" sldId="1961"/>
            <ac:spMk id="7" creationId="{1FF19E45-C782-80FD-1E01-6185325C7A19}"/>
          </ac:spMkLst>
        </pc:spChg>
        <pc:spChg chg="add del">
          <ac:chgData name="Ulrich Gnewuch" userId="e8a70c61da9d9d21" providerId="LiveId" clId="{DD1B43FE-61E9-4F10-BA1B-C9495604236D}" dt="2024-01-22T14:21:07.769" v="1709" actId="22"/>
          <ac:spMkLst>
            <pc:docMk/>
            <pc:sldMk cId="1977608183" sldId="1961"/>
            <ac:spMk id="9" creationId="{CE1859BF-CB48-4F73-A9E7-2DEAA901BB4E}"/>
          </ac:spMkLst>
        </pc:spChg>
        <pc:spChg chg="add mod">
          <ac:chgData name="Ulrich Gnewuch" userId="e8a70c61da9d9d21" providerId="LiveId" clId="{DD1B43FE-61E9-4F10-BA1B-C9495604236D}" dt="2024-01-22T14:36:49.020" v="2043" actId="1036"/>
          <ac:spMkLst>
            <pc:docMk/>
            <pc:sldMk cId="1977608183" sldId="1961"/>
            <ac:spMk id="10" creationId="{491C325F-D0B2-DF96-CCDE-09A4204B0F83}"/>
          </ac:spMkLst>
        </pc:spChg>
        <pc:spChg chg="add mod">
          <ac:chgData name="Ulrich Gnewuch" userId="e8a70c61da9d9d21" providerId="LiveId" clId="{DD1B43FE-61E9-4F10-BA1B-C9495604236D}" dt="2024-01-22T14:36:57.900" v="2048" actId="1076"/>
          <ac:spMkLst>
            <pc:docMk/>
            <pc:sldMk cId="1977608183" sldId="1961"/>
            <ac:spMk id="11" creationId="{A3976FC3-4BA0-A14D-7EA8-246DA8BB44E9}"/>
          </ac:spMkLst>
        </pc:spChg>
        <pc:spChg chg="add mod">
          <ac:chgData name="Ulrich Gnewuch" userId="e8a70c61da9d9d21" providerId="LiveId" clId="{DD1B43FE-61E9-4F10-BA1B-C9495604236D}" dt="2024-01-22T14:36:49.020" v="2043" actId="1036"/>
          <ac:spMkLst>
            <pc:docMk/>
            <pc:sldMk cId="1977608183" sldId="1961"/>
            <ac:spMk id="12" creationId="{21B404FF-31CB-5E5A-4671-82F1AF8D4AE7}"/>
          </ac:spMkLst>
        </pc:spChg>
        <pc:spChg chg="add mod">
          <ac:chgData name="Ulrich Gnewuch" userId="e8a70c61da9d9d21" providerId="LiveId" clId="{DD1B43FE-61E9-4F10-BA1B-C9495604236D}" dt="2024-01-22T14:34:53.702" v="1988" actId="122"/>
          <ac:spMkLst>
            <pc:docMk/>
            <pc:sldMk cId="1977608183" sldId="1961"/>
            <ac:spMk id="24" creationId="{1933E598-C0B4-33CB-15C6-50A36BC429B8}"/>
          </ac:spMkLst>
        </pc:spChg>
        <pc:spChg chg="add mod">
          <ac:chgData name="Ulrich Gnewuch" userId="e8a70c61da9d9d21" providerId="LiveId" clId="{DD1B43FE-61E9-4F10-BA1B-C9495604236D}" dt="2024-01-22T14:35:46.236" v="2013" actId="1076"/>
          <ac:spMkLst>
            <pc:docMk/>
            <pc:sldMk cId="1977608183" sldId="1961"/>
            <ac:spMk id="25" creationId="{A63E4D9F-48F3-279A-49D7-3D28C608DD78}"/>
          </ac:spMkLst>
        </pc:spChg>
        <pc:spChg chg="add mod ord">
          <ac:chgData name="Ulrich Gnewuch" userId="e8a70c61da9d9d21" providerId="LiveId" clId="{DD1B43FE-61E9-4F10-BA1B-C9495604236D}" dt="2024-01-22T14:36:45.852" v="2039" actId="1076"/>
          <ac:spMkLst>
            <pc:docMk/>
            <pc:sldMk cId="1977608183" sldId="1961"/>
            <ac:spMk id="27" creationId="{61B50FB9-869D-FAD9-ED6B-05D9DD1B937C}"/>
          </ac:spMkLst>
        </pc:spChg>
        <pc:spChg chg="mod">
          <ac:chgData name="Ulrich Gnewuch" userId="e8a70c61da9d9d21" providerId="LiveId" clId="{DD1B43FE-61E9-4F10-BA1B-C9495604236D}" dt="2024-01-22T14:37:16.566" v="2049"/>
          <ac:spMkLst>
            <pc:docMk/>
            <pc:sldMk cId="1977608183" sldId="1961"/>
            <ac:spMk id="30" creationId="{807C92ED-1508-EE6E-6F4C-B47AB3C224EB}"/>
          </ac:spMkLst>
        </pc:spChg>
        <pc:grpChg chg="add mod">
          <ac:chgData name="Ulrich Gnewuch" userId="e8a70c61da9d9d21" providerId="LiveId" clId="{DD1B43FE-61E9-4F10-BA1B-C9495604236D}" dt="2024-01-22T14:37:16.566" v="2049"/>
          <ac:grpSpMkLst>
            <pc:docMk/>
            <pc:sldMk cId="1977608183" sldId="1961"/>
            <ac:grpSpMk id="28" creationId="{A2D98E38-4908-FF65-05C3-C4CF586F77B9}"/>
          </ac:grpSpMkLst>
        </pc:grpChg>
        <pc:picChg chg="add del mod">
          <ac:chgData name="Ulrich Gnewuch" userId="e8a70c61da9d9d21" providerId="LiveId" clId="{DD1B43FE-61E9-4F10-BA1B-C9495604236D}" dt="2024-01-22T14:23:10.413" v="1807"/>
          <ac:picMkLst>
            <pc:docMk/>
            <pc:sldMk cId="1977608183" sldId="1961"/>
            <ac:picMk id="14" creationId="{86089C5E-62C3-6CAC-E4C7-83AF8C009B62}"/>
          </ac:picMkLst>
        </pc:picChg>
        <pc:picChg chg="add del mod">
          <ac:chgData name="Ulrich Gnewuch" userId="e8a70c61da9d9d21" providerId="LiveId" clId="{DD1B43FE-61E9-4F10-BA1B-C9495604236D}" dt="2024-01-22T14:24:45.327" v="1823" actId="21"/>
          <ac:picMkLst>
            <pc:docMk/>
            <pc:sldMk cId="1977608183" sldId="1961"/>
            <ac:picMk id="16" creationId="{C44B6490-7A0C-1A68-9C0A-7E333A88B134}"/>
          </ac:picMkLst>
        </pc:picChg>
        <pc:picChg chg="add del mod">
          <ac:chgData name="Ulrich Gnewuch" userId="e8a70c61da9d9d21" providerId="LiveId" clId="{DD1B43FE-61E9-4F10-BA1B-C9495604236D}" dt="2024-01-22T14:24:30.841" v="1819" actId="21"/>
          <ac:picMkLst>
            <pc:docMk/>
            <pc:sldMk cId="1977608183" sldId="1961"/>
            <ac:picMk id="18" creationId="{5397EAA6-3691-C9F0-D1A2-7C36352083C5}"/>
          </ac:picMkLst>
        </pc:picChg>
        <pc:picChg chg="mod">
          <ac:chgData name="Ulrich Gnewuch" userId="e8a70c61da9d9d21" providerId="LiveId" clId="{DD1B43FE-61E9-4F10-BA1B-C9495604236D}" dt="2024-01-22T14:37:16.566" v="2049"/>
          <ac:picMkLst>
            <pc:docMk/>
            <pc:sldMk cId="1977608183" sldId="1961"/>
            <ac:picMk id="29" creationId="{F7BFEB96-2A18-F8B3-C02B-1727622A36EA}"/>
          </ac:picMkLst>
        </pc:picChg>
        <pc:cxnChg chg="add mod">
          <ac:chgData name="Ulrich Gnewuch" userId="e8a70c61da9d9d21" providerId="LiveId" clId="{DD1B43FE-61E9-4F10-BA1B-C9495604236D}" dt="2024-01-22T14:35:47.453" v="2014" actId="1037"/>
          <ac:cxnSpMkLst>
            <pc:docMk/>
            <pc:sldMk cId="1977608183" sldId="1961"/>
            <ac:cxnSpMk id="20" creationId="{0FDF6E44-51BF-7DED-C360-6A42724E4875}"/>
          </ac:cxnSpMkLst>
        </pc:cxnChg>
        <pc:cxnChg chg="add mod">
          <ac:chgData name="Ulrich Gnewuch" userId="e8a70c61da9d9d21" providerId="LiveId" clId="{DD1B43FE-61E9-4F10-BA1B-C9495604236D}" dt="2024-01-22T14:35:48.660" v="2015" actId="1037"/>
          <ac:cxnSpMkLst>
            <pc:docMk/>
            <pc:sldMk cId="1977608183" sldId="1961"/>
            <ac:cxnSpMk id="21" creationId="{7679763B-6B2D-D69D-79A2-0F3B1DF040F8}"/>
          </ac:cxnSpMkLst>
        </pc:cxnChg>
      </pc:sldChg>
      <pc:sldChg chg="addSp modSp new del mod">
        <pc:chgData name="Ulrich Gnewuch" userId="e8a70c61da9d9d21" providerId="LiveId" clId="{DD1B43FE-61E9-4F10-BA1B-C9495604236D}" dt="2024-01-22T14:25:19.792" v="1846" actId="47"/>
        <pc:sldMkLst>
          <pc:docMk/>
          <pc:sldMk cId="4097797721" sldId="1962"/>
        </pc:sldMkLst>
        <pc:spChg chg="add mod">
          <ac:chgData name="Ulrich Gnewuch" userId="e8a70c61da9d9d21" providerId="LiveId" clId="{DD1B43FE-61E9-4F10-BA1B-C9495604236D}" dt="2024-01-19T07:24:05.761" v="587" actId="20577"/>
          <ac:spMkLst>
            <pc:docMk/>
            <pc:sldMk cId="4097797721" sldId="1962"/>
            <ac:spMk id="7" creationId="{E377CA25-3340-7AD7-A101-7728BA8CAF1A}"/>
          </ac:spMkLst>
        </pc:spChg>
      </pc:sldChg>
      <pc:sldChg chg="modSp add del mod">
        <pc:chgData name="Ulrich Gnewuch" userId="e8a70c61da9d9d21" providerId="LiveId" clId="{DD1B43FE-61E9-4F10-BA1B-C9495604236D}" dt="2024-01-22T14:18:38.984" v="1705" actId="47"/>
        <pc:sldMkLst>
          <pc:docMk/>
          <pc:sldMk cId="696238695" sldId="1963"/>
        </pc:sldMkLst>
        <pc:spChg chg="mod">
          <ac:chgData name="Ulrich Gnewuch" userId="e8a70c61da9d9d21" providerId="LiveId" clId="{DD1B43FE-61E9-4F10-BA1B-C9495604236D}" dt="2024-01-19T07:24:52.582" v="609" actId="20577"/>
          <ac:spMkLst>
            <pc:docMk/>
            <pc:sldMk cId="696238695" sldId="1963"/>
            <ac:spMk id="7" creationId="{1FF19E45-C782-80FD-1E01-6185325C7A19}"/>
          </ac:spMkLst>
        </pc:spChg>
      </pc:sldChg>
      <pc:sldChg chg="addSp delSp modSp new add del mod">
        <pc:chgData name="Ulrich Gnewuch" userId="e8a70c61da9d9d21" providerId="LiveId" clId="{DD1B43FE-61E9-4F10-BA1B-C9495604236D}" dt="2024-01-22T14:38:18.719" v="2054" actId="47"/>
        <pc:sldMkLst>
          <pc:docMk/>
          <pc:sldMk cId="3341254931" sldId="1964"/>
        </pc:sldMkLst>
        <pc:spChg chg="del">
          <ac:chgData name="Ulrich Gnewuch" userId="e8a70c61da9d9d21" providerId="LiveId" clId="{DD1B43FE-61E9-4F10-BA1B-C9495604236D}" dt="2024-01-19T07:26:07.324" v="617"/>
          <ac:spMkLst>
            <pc:docMk/>
            <pc:sldMk cId="3341254931" sldId="1964"/>
            <ac:spMk id="2" creationId="{65BE164C-9952-7A84-4644-3AA62DF45689}"/>
          </ac:spMkLst>
        </pc:spChg>
        <pc:spChg chg="add mod">
          <ac:chgData name="Ulrich Gnewuch" userId="e8a70c61da9d9d21" providerId="LiveId" clId="{DD1B43FE-61E9-4F10-BA1B-C9495604236D}" dt="2024-01-19T07:26:30.478" v="640" actId="20577"/>
          <ac:spMkLst>
            <pc:docMk/>
            <pc:sldMk cId="3341254931" sldId="1964"/>
            <ac:spMk id="7" creationId="{46C80F39-6B55-E341-EF74-25F78D9E34E5}"/>
          </ac:spMkLst>
        </pc:spChg>
      </pc:sldChg>
      <pc:sldChg chg="addSp delSp modSp new mod">
        <pc:chgData name="Ulrich Gnewuch" userId="e8a70c61da9d9d21" providerId="LiveId" clId="{DD1B43FE-61E9-4F10-BA1B-C9495604236D}" dt="2024-01-22T15:01:23.480" v="2475" actId="207"/>
        <pc:sldMkLst>
          <pc:docMk/>
          <pc:sldMk cId="2550459179" sldId="1965"/>
        </pc:sldMkLst>
        <pc:spChg chg="mod">
          <ac:chgData name="Ulrich Gnewuch" userId="e8a70c61da9d9d21" providerId="LiveId" clId="{DD1B43FE-61E9-4F10-BA1B-C9495604236D}" dt="2024-01-22T14:46:02.738" v="2175" actId="6549"/>
          <ac:spMkLst>
            <pc:docMk/>
            <pc:sldMk cId="2550459179" sldId="1965"/>
            <ac:spMk id="2" creationId="{52A0B8ED-49F2-9560-6C4A-8A3798FC49FD}"/>
          </ac:spMkLst>
        </pc:spChg>
        <pc:spChg chg="mod">
          <ac:chgData name="Ulrich Gnewuch" userId="e8a70c61da9d9d21" providerId="LiveId" clId="{DD1B43FE-61E9-4F10-BA1B-C9495604236D}" dt="2024-01-22T15:01:23.480" v="2475" actId="207"/>
          <ac:spMkLst>
            <pc:docMk/>
            <pc:sldMk cId="2550459179" sldId="1965"/>
            <ac:spMk id="6" creationId="{5F71109B-7205-43EF-2BC0-48E0FF899371}"/>
          </ac:spMkLst>
        </pc:spChg>
        <pc:spChg chg="add mod">
          <ac:chgData name="Ulrich Gnewuch" userId="e8a70c61da9d9d21" providerId="LiveId" clId="{DD1B43FE-61E9-4F10-BA1B-C9495604236D}" dt="2024-01-22T14:46:14.278" v="2180" actId="1076"/>
          <ac:spMkLst>
            <pc:docMk/>
            <pc:sldMk cId="2550459179" sldId="1965"/>
            <ac:spMk id="8" creationId="{C025CFC1-5649-01CA-7919-921637A253C3}"/>
          </ac:spMkLst>
        </pc:spChg>
        <pc:spChg chg="add del mod">
          <ac:chgData name="Ulrich Gnewuch" userId="e8a70c61da9d9d21" providerId="LiveId" clId="{DD1B43FE-61E9-4F10-BA1B-C9495604236D}" dt="2024-01-22T14:46:29.063" v="2186" actId="478"/>
          <ac:spMkLst>
            <pc:docMk/>
            <pc:sldMk cId="2550459179" sldId="1965"/>
            <ac:spMk id="9" creationId="{FF9DE677-FF18-F38A-ED94-4219EFDD9AA6}"/>
          </ac:spMkLst>
        </pc:spChg>
        <pc:spChg chg="add mod">
          <ac:chgData name="Ulrich Gnewuch" userId="e8a70c61da9d9d21" providerId="LiveId" clId="{DD1B43FE-61E9-4F10-BA1B-C9495604236D}" dt="2024-01-22T14:46:27.599" v="2185"/>
          <ac:spMkLst>
            <pc:docMk/>
            <pc:sldMk cId="2550459179" sldId="1965"/>
            <ac:spMk id="10" creationId="{8E2BEEA3-1256-98D1-87F0-7E8E64D62851}"/>
          </ac:spMkLst>
        </pc:spChg>
        <pc:picChg chg="add mod">
          <ac:chgData name="Ulrich Gnewuch" userId="e8a70c61da9d9d21" providerId="LiveId" clId="{DD1B43FE-61E9-4F10-BA1B-C9495604236D}" dt="2024-01-22T14:46:09.397" v="2177" actId="14100"/>
          <ac:picMkLst>
            <pc:docMk/>
            <pc:sldMk cId="2550459179" sldId="1965"/>
            <ac:picMk id="7" creationId="{E9EF8FFB-CED8-ACC5-E09D-E41DD82F7857}"/>
          </ac:picMkLst>
        </pc:picChg>
      </pc:sldChg>
      <pc:sldChg chg="addSp delSp modSp new mod modAnim">
        <pc:chgData name="Ulrich Gnewuch" userId="e8a70c61da9d9d21" providerId="LiveId" clId="{DD1B43FE-61E9-4F10-BA1B-C9495604236D}" dt="2024-01-22T14:54:21.665" v="2353" actId="1076"/>
        <pc:sldMkLst>
          <pc:docMk/>
          <pc:sldMk cId="430915532" sldId="1966"/>
        </pc:sldMkLst>
        <pc:spChg chg="mod">
          <ac:chgData name="Ulrich Gnewuch" userId="e8a70c61da9d9d21" providerId="LiveId" clId="{DD1B43FE-61E9-4F10-BA1B-C9495604236D}" dt="2024-01-22T14:45:20.618" v="2166" actId="115"/>
          <ac:spMkLst>
            <pc:docMk/>
            <pc:sldMk cId="430915532" sldId="1966"/>
            <ac:spMk id="2" creationId="{23B11870-983B-5BE4-C406-BDADE3231AD9}"/>
          </ac:spMkLst>
        </pc:spChg>
        <pc:spChg chg="mod">
          <ac:chgData name="Ulrich Gnewuch" userId="e8a70c61da9d9d21" providerId="LiveId" clId="{DD1B43FE-61E9-4F10-BA1B-C9495604236D}" dt="2024-01-22T14:54:21.665" v="2353" actId="1076"/>
          <ac:spMkLst>
            <pc:docMk/>
            <pc:sldMk cId="430915532" sldId="1966"/>
            <ac:spMk id="6" creationId="{E662D843-8388-9229-D9BB-DDFBB9FB66AB}"/>
          </ac:spMkLst>
        </pc:spChg>
        <pc:spChg chg="add mod">
          <ac:chgData name="Ulrich Gnewuch" userId="e8a70c61da9d9d21" providerId="LiveId" clId="{DD1B43FE-61E9-4F10-BA1B-C9495604236D}" dt="2024-01-22T14:45:18.341" v="2164" actId="1076"/>
          <ac:spMkLst>
            <pc:docMk/>
            <pc:sldMk cId="430915532" sldId="1966"/>
            <ac:spMk id="7" creationId="{E55F2454-A48C-446E-F376-CDA07CC24395}"/>
          </ac:spMkLst>
        </pc:spChg>
        <pc:spChg chg="add mod">
          <ac:chgData name="Ulrich Gnewuch" userId="e8a70c61da9d9d21" providerId="LiveId" clId="{DD1B43FE-61E9-4F10-BA1B-C9495604236D}" dt="2024-01-22T14:45:18.341" v="2164" actId="1076"/>
          <ac:spMkLst>
            <pc:docMk/>
            <pc:sldMk cId="430915532" sldId="1966"/>
            <ac:spMk id="9" creationId="{EE05597F-E676-D0EB-1581-8FA78879B53A}"/>
          </ac:spMkLst>
        </pc:spChg>
        <pc:spChg chg="add del mod">
          <ac:chgData name="Ulrich Gnewuch" userId="e8a70c61da9d9d21" providerId="LiveId" clId="{DD1B43FE-61E9-4F10-BA1B-C9495604236D}" dt="2024-01-22T14:46:38.363" v="2188"/>
          <ac:spMkLst>
            <pc:docMk/>
            <pc:sldMk cId="430915532" sldId="1966"/>
            <ac:spMk id="11" creationId="{2AB87161-5C90-6567-50F7-1522CBF08603}"/>
          </ac:spMkLst>
        </pc:spChg>
        <pc:picChg chg="add del mod">
          <ac:chgData name="Ulrich Gnewuch" userId="e8a70c61da9d9d21" providerId="LiveId" clId="{DD1B43FE-61E9-4F10-BA1B-C9495604236D}" dt="2024-01-22T14:44:37.645" v="2152" actId="478"/>
          <ac:picMkLst>
            <pc:docMk/>
            <pc:sldMk cId="430915532" sldId="1966"/>
            <ac:picMk id="8" creationId="{9D1175FB-20D2-5686-C960-0EC363F2C415}"/>
          </ac:picMkLst>
        </pc:picChg>
        <pc:picChg chg="add mod">
          <ac:chgData name="Ulrich Gnewuch" userId="e8a70c61da9d9d21" providerId="LiveId" clId="{DD1B43FE-61E9-4F10-BA1B-C9495604236D}" dt="2024-01-22T14:45:18.341" v="2164" actId="1076"/>
          <ac:picMkLst>
            <pc:docMk/>
            <pc:sldMk cId="430915532" sldId="1966"/>
            <ac:picMk id="10" creationId="{2EB1EC0C-5F5E-1586-F2CF-9EF3CBE179B2}"/>
          </ac:picMkLst>
        </pc:picChg>
      </pc:sldChg>
      <pc:sldChg chg="addSp delSp modSp new mod">
        <pc:chgData name="Ulrich Gnewuch" userId="e8a70c61da9d9d21" providerId="LiveId" clId="{DD1B43FE-61E9-4F10-BA1B-C9495604236D}" dt="2024-01-22T14:39:06.748" v="2090" actId="14100"/>
        <pc:sldMkLst>
          <pc:docMk/>
          <pc:sldMk cId="1741912745" sldId="1967"/>
        </pc:sldMkLst>
        <pc:spChg chg="del mod">
          <ac:chgData name="Ulrich Gnewuch" userId="e8a70c61da9d9d21" providerId="LiveId" clId="{DD1B43FE-61E9-4F10-BA1B-C9495604236D}" dt="2024-01-22T14:38:33.570" v="2059" actId="478"/>
          <ac:spMkLst>
            <pc:docMk/>
            <pc:sldMk cId="1741912745" sldId="1967"/>
            <ac:spMk id="2" creationId="{6A913E2E-EE6D-ADBC-F855-5C94BF0BB1B4}"/>
          </ac:spMkLst>
        </pc:spChg>
        <pc:spChg chg="mod">
          <ac:chgData name="Ulrich Gnewuch" userId="e8a70c61da9d9d21" providerId="LiveId" clId="{DD1B43FE-61E9-4F10-BA1B-C9495604236D}" dt="2024-01-19T07:27:28.041" v="652"/>
          <ac:spMkLst>
            <pc:docMk/>
            <pc:sldMk cId="1741912745" sldId="1967"/>
            <ac:spMk id="6" creationId="{270F4FC4-16BA-1BA8-103D-EB04058CC7A1}"/>
          </ac:spMkLst>
        </pc:spChg>
        <pc:spChg chg="add mod">
          <ac:chgData name="Ulrich Gnewuch" userId="e8a70c61da9d9d21" providerId="LiveId" clId="{DD1B43FE-61E9-4F10-BA1B-C9495604236D}" dt="2024-01-22T14:39:03.757" v="2089" actId="1076"/>
          <ac:spMkLst>
            <pc:docMk/>
            <pc:sldMk cId="1741912745" sldId="1967"/>
            <ac:spMk id="8" creationId="{31240FD1-AFB6-0476-A2D1-DED4577EE547}"/>
          </ac:spMkLst>
        </pc:spChg>
        <pc:spChg chg="add mod">
          <ac:chgData name="Ulrich Gnewuch" userId="e8a70c61da9d9d21" providerId="LiveId" clId="{DD1B43FE-61E9-4F10-BA1B-C9495604236D}" dt="2024-01-22T14:39:06.748" v="2090" actId="14100"/>
          <ac:spMkLst>
            <pc:docMk/>
            <pc:sldMk cId="1741912745" sldId="1967"/>
            <ac:spMk id="10" creationId="{23714374-DD90-87F9-0C00-F5D93C8D7BED}"/>
          </ac:spMkLst>
        </pc:spChg>
        <pc:picChg chg="add mod">
          <ac:chgData name="Ulrich Gnewuch" userId="e8a70c61da9d9d21" providerId="LiveId" clId="{DD1B43FE-61E9-4F10-BA1B-C9495604236D}" dt="2024-01-19T07:27:22.980" v="651" actId="1076"/>
          <ac:picMkLst>
            <pc:docMk/>
            <pc:sldMk cId="1741912745" sldId="1967"/>
            <ac:picMk id="7" creationId="{619AB297-18C1-31C8-58A9-4A3C90544E47}"/>
          </ac:picMkLst>
        </pc:picChg>
      </pc:sldChg>
      <pc:sldChg chg="addSp delSp modSp new mod chgLayout">
        <pc:chgData name="Ulrich Gnewuch" userId="e8a70c61da9d9d21" providerId="LiveId" clId="{DD1B43FE-61E9-4F10-BA1B-C9495604236D}" dt="2024-01-22T14:41:08.484" v="2146" actId="1076"/>
        <pc:sldMkLst>
          <pc:docMk/>
          <pc:sldMk cId="457623875" sldId="1968"/>
        </pc:sldMkLst>
        <pc:spChg chg="del mod">
          <ac:chgData name="Ulrich Gnewuch" userId="e8a70c61da9d9d21" providerId="LiveId" clId="{DD1B43FE-61E9-4F10-BA1B-C9495604236D}" dt="2024-01-22T14:40:11.789" v="2111" actId="478"/>
          <ac:spMkLst>
            <pc:docMk/>
            <pc:sldMk cId="457623875" sldId="1968"/>
            <ac:spMk id="2" creationId="{BB1ABB8B-DE44-74ED-AE1F-1AA28214F2C5}"/>
          </ac:spMkLst>
        </pc:spChg>
        <pc:spChg chg="mod ord">
          <ac:chgData name="Ulrich Gnewuch" userId="e8a70c61da9d9d21" providerId="LiveId" clId="{DD1B43FE-61E9-4F10-BA1B-C9495604236D}" dt="2024-01-22T14:40:13.936" v="2112" actId="6264"/>
          <ac:spMkLst>
            <pc:docMk/>
            <pc:sldMk cId="457623875" sldId="1968"/>
            <ac:spMk id="3" creationId="{98A7F332-5560-9352-B5B6-C4FF3889E405}"/>
          </ac:spMkLst>
        </pc:spChg>
        <pc:spChg chg="mod ord">
          <ac:chgData name="Ulrich Gnewuch" userId="e8a70c61da9d9d21" providerId="LiveId" clId="{DD1B43FE-61E9-4F10-BA1B-C9495604236D}" dt="2024-01-22T14:40:13.936" v="2112" actId="6264"/>
          <ac:spMkLst>
            <pc:docMk/>
            <pc:sldMk cId="457623875" sldId="1968"/>
            <ac:spMk id="4" creationId="{B66F06D4-45DA-340B-66F3-3E7B313031C9}"/>
          </ac:spMkLst>
        </pc:spChg>
        <pc:spChg chg="mod ord">
          <ac:chgData name="Ulrich Gnewuch" userId="e8a70c61da9d9d21" providerId="LiveId" clId="{DD1B43FE-61E9-4F10-BA1B-C9495604236D}" dt="2024-01-22T14:40:13.936" v="2112" actId="6264"/>
          <ac:spMkLst>
            <pc:docMk/>
            <pc:sldMk cId="457623875" sldId="1968"/>
            <ac:spMk id="5" creationId="{9F8C198D-4831-DAFE-59FC-75FC1664A5B7}"/>
          </ac:spMkLst>
        </pc:spChg>
        <pc:spChg chg="mod ord">
          <ac:chgData name="Ulrich Gnewuch" userId="e8a70c61da9d9d21" providerId="LiveId" clId="{DD1B43FE-61E9-4F10-BA1B-C9495604236D}" dt="2024-01-22T14:40:13.936" v="2112" actId="6264"/>
          <ac:spMkLst>
            <pc:docMk/>
            <pc:sldMk cId="457623875" sldId="1968"/>
            <ac:spMk id="6" creationId="{77759185-191E-EFE0-B425-08E078A811C8}"/>
          </ac:spMkLst>
        </pc:spChg>
        <pc:spChg chg="add del mod">
          <ac:chgData name="Ulrich Gnewuch" userId="e8a70c61da9d9d21" providerId="LiveId" clId="{DD1B43FE-61E9-4F10-BA1B-C9495604236D}" dt="2024-01-22T14:40:36.477" v="2125" actId="478"/>
          <ac:spMkLst>
            <pc:docMk/>
            <pc:sldMk cId="457623875" sldId="1968"/>
            <ac:spMk id="9" creationId="{4AFF70AA-6AB0-CE91-8289-31163E7F99C9}"/>
          </ac:spMkLst>
        </pc:spChg>
        <pc:spChg chg="add mod">
          <ac:chgData name="Ulrich Gnewuch" userId="e8a70c61da9d9d21" providerId="LiveId" clId="{DD1B43FE-61E9-4F10-BA1B-C9495604236D}" dt="2024-01-22T14:41:08.484" v="2146" actId="1076"/>
          <ac:spMkLst>
            <pc:docMk/>
            <pc:sldMk cId="457623875" sldId="1968"/>
            <ac:spMk id="10" creationId="{6F9CE8C8-4476-5B5D-B39B-AFC253F6FE30}"/>
          </ac:spMkLst>
        </pc:spChg>
        <pc:spChg chg="add del mod">
          <ac:chgData name="Ulrich Gnewuch" userId="e8a70c61da9d9d21" providerId="LiveId" clId="{DD1B43FE-61E9-4F10-BA1B-C9495604236D}" dt="2024-01-22T14:40:13.936" v="2112" actId="6264"/>
          <ac:spMkLst>
            <pc:docMk/>
            <pc:sldMk cId="457623875" sldId="1968"/>
            <ac:spMk id="11" creationId="{51F0FB24-3875-8473-FCA3-6736B735D5BF}"/>
          </ac:spMkLst>
        </pc:spChg>
        <pc:spChg chg="add del mod">
          <ac:chgData name="Ulrich Gnewuch" userId="e8a70c61da9d9d21" providerId="LiveId" clId="{DD1B43FE-61E9-4F10-BA1B-C9495604236D}" dt="2024-01-22T14:40:13.936" v="2112" actId="6264"/>
          <ac:spMkLst>
            <pc:docMk/>
            <pc:sldMk cId="457623875" sldId="1968"/>
            <ac:spMk id="12" creationId="{0245D698-FCD8-D544-0A6A-06A056110CB5}"/>
          </ac:spMkLst>
        </pc:spChg>
        <pc:spChg chg="add del mod">
          <ac:chgData name="Ulrich Gnewuch" userId="e8a70c61da9d9d21" providerId="LiveId" clId="{DD1B43FE-61E9-4F10-BA1B-C9495604236D}" dt="2024-01-22T14:40:13.936" v="2112" actId="6264"/>
          <ac:spMkLst>
            <pc:docMk/>
            <pc:sldMk cId="457623875" sldId="1968"/>
            <ac:spMk id="13" creationId="{2DA962BE-C929-88ED-82C3-355D20CD345F}"/>
          </ac:spMkLst>
        </pc:spChg>
        <pc:spChg chg="add del mod">
          <ac:chgData name="Ulrich Gnewuch" userId="e8a70c61da9d9d21" providerId="LiveId" clId="{DD1B43FE-61E9-4F10-BA1B-C9495604236D}" dt="2024-01-22T14:40:13.936" v="2112" actId="6264"/>
          <ac:spMkLst>
            <pc:docMk/>
            <pc:sldMk cId="457623875" sldId="1968"/>
            <ac:spMk id="14" creationId="{BB2A13FA-7E6E-3B57-0E05-9A48A5D8DCCD}"/>
          </ac:spMkLst>
        </pc:spChg>
        <pc:spChg chg="add mod ord">
          <ac:chgData name="Ulrich Gnewuch" userId="e8a70c61da9d9d21" providerId="LiveId" clId="{DD1B43FE-61E9-4F10-BA1B-C9495604236D}" dt="2024-01-22T14:40:26.800" v="2124" actId="403"/>
          <ac:spMkLst>
            <pc:docMk/>
            <pc:sldMk cId="457623875" sldId="1968"/>
            <ac:spMk id="15" creationId="{681198A1-8AE8-9B60-F67A-06FCD51F2174}"/>
          </ac:spMkLst>
        </pc:spChg>
        <pc:picChg chg="add mod">
          <ac:chgData name="Ulrich Gnewuch" userId="e8a70c61da9d9d21" providerId="LiveId" clId="{DD1B43FE-61E9-4F10-BA1B-C9495604236D}" dt="2024-01-22T14:41:08.484" v="2146" actId="1076"/>
          <ac:picMkLst>
            <pc:docMk/>
            <pc:sldMk cId="457623875" sldId="1968"/>
            <ac:picMk id="7" creationId="{10CE8DF8-C0E1-6FD3-F694-6A61A3C0245F}"/>
          </ac:picMkLst>
        </pc:picChg>
        <pc:picChg chg="add del mod">
          <ac:chgData name="Ulrich Gnewuch" userId="e8a70c61da9d9d21" providerId="LiveId" clId="{DD1B43FE-61E9-4F10-BA1B-C9495604236D}" dt="2024-01-22T14:40:36.477" v="2125" actId="478"/>
          <ac:picMkLst>
            <pc:docMk/>
            <pc:sldMk cId="457623875" sldId="1968"/>
            <ac:picMk id="8" creationId="{C24D1F41-B5CF-4BF3-E2DE-465D8C9BD804}"/>
          </ac:picMkLst>
        </pc:picChg>
      </pc:sldChg>
      <pc:sldChg chg="addSp delSp modSp new mod">
        <pc:chgData name="Ulrich Gnewuch" userId="e8a70c61da9d9d21" providerId="LiveId" clId="{DD1B43FE-61E9-4F10-BA1B-C9495604236D}" dt="2024-01-22T14:40:00.836" v="2109" actId="313"/>
        <pc:sldMkLst>
          <pc:docMk/>
          <pc:sldMk cId="4166741099" sldId="1969"/>
        </pc:sldMkLst>
        <pc:spChg chg="del mod">
          <ac:chgData name="Ulrich Gnewuch" userId="e8a70c61da9d9d21" providerId="LiveId" clId="{DD1B43FE-61E9-4F10-BA1B-C9495604236D}" dt="2024-01-22T14:39:17.113" v="2091" actId="478"/>
          <ac:spMkLst>
            <pc:docMk/>
            <pc:sldMk cId="4166741099" sldId="1969"/>
            <ac:spMk id="2" creationId="{0D72DC5E-5E25-56FB-1712-2AE1F24FA5FD}"/>
          </ac:spMkLst>
        </pc:spChg>
        <pc:spChg chg="mod">
          <ac:chgData name="Ulrich Gnewuch" userId="e8a70c61da9d9d21" providerId="LiveId" clId="{DD1B43FE-61E9-4F10-BA1B-C9495604236D}" dt="2024-01-19T07:27:58.873" v="662" actId="404"/>
          <ac:spMkLst>
            <pc:docMk/>
            <pc:sldMk cId="4166741099" sldId="1969"/>
            <ac:spMk id="6" creationId="{6DB2EE80-CB40-1195-3020-40415AD88863}"/>
          </ac:spMkLst>
        </pc:spChg>
        <pc:spChg chg="add del mod">
          <ac:chgData name="Ulrich Gnewuch" userId="e8a70c61da9d9d21" providerId="LiveId" clId="{DD1B43FE-61E9-4F10-BA1B-C9495604236D}" dt="2024-01-22T14:39:57.814" v="2106" actId="478"/>
          <ac:spMkLst>
            <pc:docMk/>
            <pc:sldMk cId="4166741099" sldId="1969"/>
            <ac:spMk id="7" creationId="{86C2AAD3-6B21-4479-4E74-A6A2CB239275}"/>
          </ac:spMkLst>
        </pc:spChg>
        <pc:spChg chg="add mod">
          <ac:chgData name="Ulrich Gnewuch" userId="e8a70c61da9d9d21" providerId="LiveId" clId="{DD1B43FE-61E9-4F10-BA1B-C9495604236D}" dt="2024-01-22T14:39:48.373" v="2105" actId="20577"/>
          <ac:spMkLst>
            <pc:docMk/>
            <pc:sldMk cId="4166741099" sldId="1969"/>
            <ac:spMk id="9" creationId="{513C3038-3084-0659-1A1A-A7522DC4765B}"/>
          </ac:spMkLst>
        </pc:spChg>
        <pc:spChg chg="add del mod">
          <ac:chgData name="Ulrich Gnewuch" userId="e8a70c61da9d9d21" providerId="LiveId" clId="{DD1B43FE-61E9-4F10-BA1B-C9495604236D}" dt="2024-01-19T15:53:34.734" v="1015" actId="478"/>
          <ac:spMkLst>
            <pc:docMk/>
            <pc:sldMk cId="4166741099" sldId="1969"/>
            <ac:spMk id="9" creationId="{C26AFA53-ACFA-1929-4A0A-3DF22988F3C0}"/>
          </ac:spMkLst>
        </pc:spChg>
        <pc:spChg chg="add del mod">
          <ac:chgData name="Ulrich Gnewuch" userId="e8a70c61da9d9d21" providerId="LiveId" clId="{DD1B43FE-61E9-4F10-BA1B-C9495604236D}" dt="2024-01-19T15:53:34.734" v="1015" actId="478"/>
          <ac:spMkLst>
            <pc:docMk/>
            <pc:sldMk cId="4166741099" sldId="1969"/>
            <ac:spMk id="11" creationId="{61D19839-4978-AD17-B1AF-751FA73022F8}"/>
          </ac:spMkLst>
        </pc:spChg>
        <pc:spChg chg="add del mod">
          <ac:chgData name="Ulrich Gnewuch" userId="e8a70c61da9d9d21" providerId="LiveId" clId="{DD1B43FE-61E9-4F10-BA1B-C9495604236D}" dt="2024-01-19T15:53:22.153" v="1009"/>
          <ac:spMkLst>
            <pc:docMk/>
            <pc:sldMk cId="4166741099" sldId="1969"/>
            <ac:spMk id="13" creationId="{0DC3556B-9E16-FBF1-E662-7FFB15FAE4B6}"/>
          </ac:spMkLst>
        </pc:spChg>
        <pc:spChg chg="add mod">
          <ac:chgData name="Ulrich Gnewuch" userId="e8a70c61da9d9d21" providerId="LiveId" clId="{DD1B43FE-61E9-4F10-BA1B-C9495604236D}" dt="2024-01-22T14:40:00.836" v="2109" actId="313"/>
          <ac:spMkLst>
            <pc:docMk/>
            <pc:sldMk cId="4166741099" sldId="1969"/>
            <ac:spMk id="15" creationId="{67CABF02-AE56-D41E-7495-A3E55CFB459F}"/>
          </ac:spMkLst>
        </pc:spChg>
        <pc:spChg chg="add mod">
          <ac:chgData name="Ulrich Gnewuch" userId="e8a70c61da9d9d21" providerId="LiveId" clId="{DD1B43FE-61E9-4F10-BA1B-C9495604236D}" dt="2024-01-19T15:53:34.960" v="1016"/>
          <ac:spMkLst>
            <pc:docMk/>
            <pc:sldMk cId="4166741099" sldId="1969"/>
            <ac:spMk id="17" creationId="{5813938F-A4F3-AB2E-506D-95F6ADC42361}"/>
          </ac:spMkLst>
        </pc:spChg>
        <pc:picChg chg="add del mod">
          <ac:chgData name="Ulrich Gnewuch" userId="e8a70c61da9d9d21" providerId="LiveId" clId="{DD1B43FE-61E9-4F10-BA1B-C9495604236D}" dt="2024-01-19T15:53:34.734" v="1015" actId="478"/>
          <ac:picMkLst>
            <pc:docMk/>
            <pc:sldMk cId="4166741099" sldId="1969"/>
            <ac:picMk id="8" creationId="{633DC727-2367-FD4F-E225-34813985A95C}"/>
          </ac:picMkLst>
        </pc:picChg>
        <pc:picChg chg="add del mod">
          <ac:chgData name="Ulrich Gnewuch" userId="e8a70c61da9d9d21" providerId="LiveId" clId="{DD1B43FE-61E9-4F10-BA1B-C9495604236D}" dt="2024-01-19T15:53:34.734" v="1015" actId="478"/>
          <ac:picMkLst>
            <pc:docMk/>
            <pc:sldMk cId="4166741099" sldId="1969"/>
            <ac:picMk id="10" creationId="{15F35083-F098-ECC5-D594-B23E40746832}"/>
          </ac:picMkLst>
        </pc:picChg>
        <pc:picChg chg="add del mod">
          <ac:chgData name="Ulrich Gnewuch" userId="e8a70c61da9d9d21" providerId="LiveId" clId="{DD1B43FE-61E9-4F10-BA1B-C9495604236D}" dt="2024-01-19T15:53:22.153" v="1009"/>
          <ac:picMkLst>
            <pc:docMk/>
            <pc:sldMk cId="4166741099" sldId="1969"/>
            <ac:picMk id="12" creationId="{11AA40A7-9E14-EF60-88AB-39DD2578FDFE}"/>
          </ac:picMkLst>
        </pc:picChg>
        <pc:picChg chg="add mod">
          <ac:chgData name="Ulrich Gnewuch" userId="e8a70c61da9d9d21" providerId="LiveId" clId="{DD1B43FE-61E9-4F10-BA1B-C9495604236D}" dt="2024-01-19T15:53:34.960" v="1016"/>
          <ac:picMkLst>
            <pc:docMk/>
            <pc:sldMk cId="4166741099" sldId="1969"/>
            <ac:picMk id="14" creationId="{712B1BFA-B1F3-2E5D-B034-173F4F0AD4B3}"/>
          </ac:picMkLst>
        </pc:picChg>
        <pc:picChg chg="add mod">
          <ac:chgData name="Ulrich Gnewuch" userId="e8a70c61da9d9d21" providerId="LiveId" clId="{DD1B43FE-61E9-4F10-BA1B-C9495604236D}" dt="2024-01-19T15:53:34.960" v="1016"/>
          <ac:picMkLst>
            <pc:docMk/>
            <pc:sldMk cId="4166741099" sldId="1969"/>
            <ac:picMk id="16" creationId="{EA4E8268-02E9-408E-0DAA-EE35352FFD7E}"/>
          </ac:picMkLst>
        </pc:picChg>
      </pc:sldChg>
      <pc:sldChg chg="addSp modSp new del mod">
        <pc:chgData name="Ulrich Gnewuch" userId="e8a70c61da9d9d21" providerId="LiveId" clId="{DD1B43FE-61E9-4F10-BA1B-C9495604236D}" dt="2024-01-19T15:48:53.687" v="961" actId="47"/>
        <pc:sldMkLst>
          <pc:docMk/>
          <pc:sldMk cId="653282305" sldId="1970"/>
        </pc:sldMkLst>
        <pc:spChg chg="mod">
          <ac:chgData name="Ulrich Gnewuch" userId="e8a70c61da9d9d21" providerId="LiveId" clId="{DD1B43FE-61E9-4F10-BA1B-C9495604236D}" dt="2024-01-19T07:29:15.944" v="714" actId="313"/>
          <ac:spMkLst>
            <pc:docMk/>
            <pc:sldMk cId="653282305" sldId="1970"/>
            <ac:spMk id="6" creationId="{8D5C02E3-633A-7D3A-EDEA-148815E0EB04}"/>
          </ac:spMkLst>
        </pc:spChg>
        <pc:spChg chg="add mod">
          <ac:chgData name="Ulrich Gnewuch" userId="e8a70c61da9d9d21" providerId="LiveId" clId="{DD1B43FE-61E9-4F10-BA1B-C9495604236D}" dt="2024-01-19T07:29:24.191" v="726" actId="20577"/>
          <ac:spMkLst>
            <pc:docMk/>
            <pc:sldMk cId="653282305" sldId="1970"/>
            <ac:spMk id="7" creationId="{7D6AE2FE-6C0E-A19E-FCA1-A69A0C55D87A}"/>
          </ac:spMkLst>
        </pc:spChg>
      </pc:sldChg>
      <pc:sldChg chg="addSp delSp modSp new mod ord">
        <pc:chgData name="Ulrich Gnewuch" userId="e8a70c61da9d9d21" providerId="LiveId" clId="{DD1B43FE-61E9-4F10-BA1B-C9495604236D}" dt="2024-01-22T15:39:30.754" v="4082" actId="207"/>
        <pc:sldMkLst>
          <pc:docMk/>
          <pc:sldMk cId="1449301452" sldId="1971"/>
        </pc:sldMkLst>
        <pc:spChg chg="del">
          <ac:chgData name="Ulrich Gnewuch" userId="e8a70c61da9d9d21" providerId="LiveId" clId="{DD1B43FE-61E9-4F10-BA1B-C9495604236D}" dt="2024-01-19T07:29:56.378" v="728" actId="478"/>
          <ac:spMkLst>
            <pc:docMk/>
            <pc:sldMk cId="1449301452" sldId="1971"/>
            <ac:spMk id="2" creationId="{CD418ECD-D982-F2CB-F746-9EFF5CD44F49}"/>
          </ac:spMkLst>
        </pc:spChg>
        <pc:spChg chg="mod">
          <ac:chgData name="Ulrich Gnewuch" userId="e8a70c61da9d9d21" providerId="LiveId" clId="{DD1B43FE-61E9-4F10-BA1B-C9495604236D}" dt="2024-01-19T15:52:37.179" v="1007"/>
          <ac:spMkLst>
            <pc:docMk/>
            <pc:sldMk cId="1449301452" sldId="1971"/>
            <ac:spMk id="6" creationId="{9A30DBD3-22EB-F249-9EDB-2AAC9E4E9444}"/>
          </ac:spMkLst>
        </pc:spChg>
        <pc:spChg chg="add del mod">
          <ac:chgData name="Ulrich Gnewuch" userId="e8a70c61da9d9d21" providerId="LiveId" clId="{DD1B43FE-61E9-4F10-BA1B-C9495604236D}" dt="2024-01-19T07:29:59.043" v="730"/>
          <ac:spMkLst>
            <pc:docMk/>
            <pc:sldMk cId="1449301452" sldId="1971"/>
            <ac:spMk id="7" creationId="{B82DBE05-317B-7385-6EA7-7DB03CFFB568}"/>
          </ac:spMkLst>
        </pc:spChg>
        <pc:spChg chg="add del mod">
          <ac:chgData name="Ulrich Gnewuch" userId="e8a70c61da9d9d21" providerId="LiveId" clId="{DD1B43FE-61E9-4F10-BA1B-C9495604236D}" dt="2024-01-19T07:30:11.263" v="736" actId="478"/>
          <ac:spMkLst>
            <pc:docMk/>
            <pc:sldMk cId="1449301452" sldId="1971"/>
            <ac:spMk id="9" creationId="{FFF9BDDD-FDE1-2E37-F1EB-C14A8F7C1EA4}"/>
          </ac:spMkLst>
        </pc:spChg>
        <pc:spChg chg="add del mod">
          <ac:chgData name="Ulrich Gnewuch" userId="e8a70c61da9d9d21" providerId="LiveId" clId="{DD1B43FE-61E9-4F10-BA1B-C9495604236D}" dt="2024-01-19T07:30:14.318" v="740"/>
          <ac:spMkLst>
            <pc:docMk/>
            <pc:sldMk cId="1449301452" sldId="1971"/>
            <ac:spMk id="11" creationId="{1DBA2235-0E40-943C-0E53-9ED0BB2E142A}"/>
          </ac:spMkLst>
        </pc:spChg>
        <pc:spChg chg="add mod">
          <ac:chgData name="Ulrich Gnewuch" userId="e8a70c61da9d9d21" providerId="LiveId" clId="{DD1B43FE-61E9-4F10-BA1B-C9495604236D}" dt="2024-01-22T15:39:30.754" v="4082" actId="207"/>
          <ac:spMkLst>
            <pc:docMk/>
            <pc:sldMk cId="1449301452" sldId="1971"/>
            <ac:spMk id="13" creationId="{CE55B265-96F6-36FF-D43B-41138B66144C}"/>
          </ac:spMkLst>
        </pc:spChg>
        <pc:picChg chg="add del mod">
          <ac:chgData name="Ulrich Gnewuch" userId="e8a70c61da9d9d21" providerId="LiveId" clId="{DD1B43FE-61E9-4F10-BA1B-C9495604236D}" dt="2024-01-19T07:29:59.043" v="730"/>
          <ac:picMkLst>
            <pc:docMk/>
            <pc:sldMk cId="1449301452" sldId="1971"/>
            <ac:picMk id="8" creationId="{25A733F2-F80F-C3D7-7280-FFF731E1039D}"/>
          </ac:picMkLst>
        </pc:picChg>
        <pc:picChg chg="add del mod">
          <ac:chgData name="Ulrich Gnewuch" userId="e8a70c61da9d9d21" providerId="LiveId" clId="{DD1B43FE-61E9-4F10-BA1B-C9495604236D}" dt="2024-01-19T07:30:11.263" v="736" actId="478"/>
          <ac:picMkLst>
            <pc:docMk/>
            <pc:sldMk cId="1449301452" sldId="1971"/>
            <ac:picMk id="10" creationId="{86A2BE4E-034D-0915-D711-A2C68EA2B04B}"/>
          </ac:picMkLst>
        </pc:picChg>
        <pc:picChg chg="add del mod">
          <ac:chgData name="Ulrich Gnewuch" userId="e8a70c61da9d9d21" providerId="LiveId" clId="{DD1B43FE-61E9-4F10-BA1B-C9495604236D}" dt="2024-01-19T07:30:14.318" v="740"/>
          <ac:picMkLst>
            <pc:docMk/>
            <pc:sldMk cId="1449301452" sldId="1971"/>
            <ac:picMk id="12" creationId="{9B206ECA-9438-2323-C8A3-8C915AD92E64}"/>
          </ac:picMkLst>
        </pc:picChg>
        <pc:picChg chg="add mod">
          <ac:chgData name="Ulrich Gnewuch" userId="e8a70c61da9d9d21" providerId="LiveId" clId="{DD1B43FE-61E9-4F10-BA1B-C9495604236D}" dt="2024-01-19T07:30:14.353" v="741"/>
          <ac:picMkLst>
            <pc:docMk/>
            <pc:sldMk cId="1449301452" sldId="1971"/>
            <ac:picMk id="14" creationId="{B10F19AE-11AA-6971-F618-3F7A12110C42}"/>
          </ac:picMkLst>
        </pc:picChg>
      </pc:sldChg>
      <pc:sldChg chg="addSp modSp new del mod">
        <pc:chgData name="Ulrich Gnewuch" userId="e8a70c61da9d9d21" providerId="LiveId" clId="{DD1B43FE-61E9-4F10-BA1B-C9495604236D}" dt="2024-01-19T15:44:01.246" v="892" actId="47"/>
        <pc:sldMkLst>
          <pc:docMk/>
          <pc:sldMk cId="3603571272" sldId="1972"/>
        </pc:sldMkLst>
        <pc:spChg chg="mod">
          <ac:chgData name="Ulrich Gnewuch" userId="e8a70c61da9d9d21" providerId="LiveId" clId="{DD1B43FE-61E9-4F10-BA1B-C9495604236D}" dt="2024-01-19T07:30:31.085" v="745"/>
          <ac:spMkLst>
            <pc:docMk/>
            <pc:sldMk cId="3603571272" sldId="1972"/>
            <ac:spMk id="6" creationId="{F5FC9664-2533-77B8-68C2-529DA5070AE1}"/>
          </ac:spMkLst>
        </pc:spChg>
        <pc:spChg chg="add mod">
          <ac:chgData name="Ulrich Gnewuch" userId="e8a70c61da9d9d21" providerId="LiveId" clId="{DD1B43FE-61E9-4F10-BA1B-C9495604236D}" dt="2024-01-19T07:31:16.346" v="769" actId="313"/>
          <ac:spMkLst>
            <pc:docMk/>
            <pc:sldMk cId="3603571272" sldId="1972"/>
            <ac:spMk id="7" creationId="{D52C7466-9ECD-FFFA-56EE-DDBD5F91B913}"/>
          </ac:spMkLst>
        </pc:spChg>
      </pc:sldChg>
      <pc:sldChg chg="addSp modSp new del">
        <pc:chgData name="Ulrich Gnewuch" userId="e8a70c61da9d9d21" providerId="LiveId" clId="{DD1B43FE-61E9-4F10-BA1B-C9495604236D}" dt="2024-01-19T15:44:01.246" v="892" actId="47"/>
        <pc:sldMkLst>
          <pc:docMk/>
          <pc:sldMk cId="37153067" sldId="1973"/>
        </pc:sldMkLst>
        <pc:spChg chg="add mod">
          <ac:chgData name="Ulrich Gnewuch" userId="e8a70c61da9d9d21" providerId="LiveId" clId="{DD1B43FE-61E9-4F10-BA1B-C9495604236D}" dt="2024-01-19T07:31:19.003" v="771"/>
          <ac:spMkLst>
            <pc:docMk/>
            <pc:sldMk cId="37153067" sldId="1973"/>
            <ac:spMk id="7" creationId="{53EA1F93-4555-41EE-D547-9D4D1A4BC6B6}"/>
          </ac:spMkLst>
        </pc:spChg>
      </pc:sldChg>
      <pc:sldChg chg="addSp delSp modSp new mod modAnim">
        <pc:chgData name="Ulrich Gnewuch" userId="e8a70c61da9d9d21" providerId="LiveId" clId="{DD1B43FE-61E9-4F10-BA1B-C9495604236D}" dt="2024-01-22T15:06:02.912" v="2565" actId="1076"/>
        <pc:sldMkLst>
          <pc:docMk/>
          <pc:sldMk cId="912056543" sldId="1974"/>
        </pc:sldMkLst>
        <pc:spChg chg="del">
          <ac:chgData name="Ulrich Gnewuch" userId="e8a70c61da9d9d21" providerId="LiveId" clId="{DD1B43FE-61E9-4F10-BA1B-C9495604236D}" dt="2024-01-19T07:31:49.920" v="778" actId="478"/>
          <ac:spMkLst>
            <pc:docMk/>
            <pc:sldMk cId="912056543" sldId="1974"/>
            <ac:spMk id="2" creationId="{38CAFDB4-4D75-26D0-9B55-4CA6558E02B8}"/>
          </ac:spMkLst>
        </pc:spChg>
        <pc:spChg chg="add mod">
          <ac:chgData name="Ulrich Gnewuch" userId="e8a70c61da9d9d21" providerId="LiveId" clId="{DD1B43FE-61E9-4F10-BA1B-C9495604236D}" dt="2024-01-22T15:05:52.349" v="2564" actId="6549"/>
          <ac:spMkLst>
            <pc:docMk/>
            <pc:sldMk cId="912056543" sldId="1974"/>
            <ac:spMk id="2" creationId="{7703A23E-A08F-066C-F2AB-1108733DC43D}"/>
          </ac:spMkLst>
        </pc:spChg>
        <pc:spChg chg="add del mod">
          <ac:chgData name="Ulrich Gnewuch" userId="e8a70c61da9d9d21" providerId="LiveId" clId="{DD1B43FE-61E9-4F10-BA1B-C9495604236D}" dt="2024-01-19T15:51:11.300" v="980" actId="21"/>
          <ac:spMkLst>
            <pc:docMk/>
            <pc:sldMk cId="912056543" sldId="1974"/>
            <ac:spMk id="2" creationId="{7A93FB26-878E-F4C9-8EBB-6A49B9A88706}"/>
          </ac:spMkLst>
        </pc:spChg>
        <pc:spChg chg="mod">
          <ac:chgData name="Ulrich Gnewuch" userId="e8a70c61da9d9d21" providerId="LiveId" clId="{DD1B43FE-61E9-4F10-BA1B-C9495604236D}" dt="2024-01-19T15:45:47.720" v="937" actId="20577"/>
          <ac:spMkLst>
            <pc:docMk/>
            <pc:sldMk cId="912056543" sldId="1974"/>
            <ac:spMk id="6" creationId="{88932A2E-A1D1-61FA-5F2A-A9BDF7A5F9FA}"/>
          </ac:spMkLst>
        </pc:spChg>
        <pc:spChg chg="add del mod">
          <ac:chgData name="Ulrich Gnewuch" userId="e8a70c61da9d9d21" providerId="LiveId" clId="{DD1B43FE-61E9-4F10-BA1B-C9495604236D}" dt="2024-01-19T15:51:25.136" v="985"/>
          <ac:spMkLst>
            <pc:docMk/>
            <pc:sldMk cId="912056543" sldId="1974"/>
            <ac:spMk id="7" creationId="{412A30A6-B8E1-A18A-2E9F-0CFE52FDB035}"/>
          </ac:spMkLst>
        </pc:spChg>
        <pc:spChg chg="add del mod">
          <ac:chgData name="Ulrich Gnewuch" userId="e8a70c61da9d9d21" providerId="LiveId" clId="{DD1B43FE-61E9-4F10-BA1B-C9495604236D}" dt="2024-01-19T07:31:39.654" v="774"/>
          <ac:spMkLst>
            <pc:docMk/>
            <pc:sldMk cId="912056543" sldId="1974"/>
            <ac:spMk id="7" creationId="{F035CE87-5883-2C59-AFB6-351117634E02}"/>
          </ac:spMkLst>
        </pc:spChg>
        <pc:spChg chg="add del mod">
          <ac:chgData name="Ulrich Gnewuch" userId="e8a70c61da9d9d21" providerId="LiveId" clId="{DD1B43FE-61E9-4F10-BA1B-C9495604236D}" dt="2024-01-22T15:05:49.250" v="2563" actId="478"/>
          <ac:spMkLst>
            <pc:docMk/>
            <pc:sldMk cId="912056543" sldId="1974"/>
            <ac:spMk id="8" creationId="{53E0F755-A191-EE0E-EDFB-AC272CF5E7FD}"/>
          </ac:spMkLst>
        </pc:spChg>
        <pc:spChg chg="add del mod">
          <ac:chgData name="Ulrich Gnewuch" userId="e8a70c61da9d9d21" providerId="LiveId" clId="{DD1B43FE-61E9-4F10-BA1B-C9495604236D}" dt="2024-01-19T07:31:39.654" v="774"/>
          <ac:spMkLst>
            <pc:docMk/>
            <pc:sldMk cId="912056543" sldId="1974"/>
            <ac:spMk id="8" creationId="{C63BD4BC-2993-62D6-FC2E-707EA3F55077}"/>
          </ac:spMkLst>
        </pc:spChg>
        <pc:spChg chg="add del mod">
          <ac:chgData name="Ulrich Gnewuch" userId="e8a70c61da9d9d21" providerId="LiveId" clId="{DD1B43FE-61E9-4F10-BA1B-C9495604236D}" dt="2024-01-19T07:31:39.654" v="774"/>
          <ac:spMkLst>
            <pc:docMk/>
            <pc:sldMk cId="912056543" sldId="1974"/>
            <ac:spMk id="9" creationId="{A35465A5-1DDA-BAEF-2E1A-D0F2ABFED16A}"/>
          </ac:spMkLst>
        </pc:spChg>
        <pc:spChg chg="add del mod">
          <ac:chgData name="Ulrich Gnewuch" userId="e8a70c61da9d9d21" providerId="LiveId" clId="{DD1B43FE-61E9-4F10-BA1B-C9495604236D}" dt="2024-01-19T07:31:39.654" v="774"/>
          <ac:spMkLst>
            <pc:docMk/>
            <pc:sldMk cId="912056543" sldId="1974"/>
            <ac:spMk id="10" creationId="{5ABED927-597B-59E7-11FD-062ABF2EFAF4}"/>
          </ac:spMkLst>
        </pc:spChg>
        <pc:spChg chg="add del mod">
          <ac:chgData name="Ulrich Gnewuch" userId="e8a70c61da9d9d21" providerId="LiveId" clId="{DD1B43FE-61E9-4F10-BA1B-C9495604236D}" dt="2024-01-19T07:31:39.654" v="774"/>
          <ac:spMkLst>
            <pc:docMk/>
            <pc:sldMk cId="912056543" sldId="1974"/>
            <ac:spMk id="23" creationId="{DC2498BA-4FEA-9735-6956-C6816925AE43}"/>
          </ac:spMkLst>
        </pc:spChg>
        <pc:spChg chg="add del mod">
          <ac:chgData name="Ulrich Gnewuch" userId="e8a70c61da9d9d21" providerId="LiveId" clId="{DD1B43FE-61E9-4F10-BA1B-C9495604236D}" dt="2024-01-19T07:31:39.654" v="774"/>
          <ac:spMkLst>
            <pc:docMk/>
            <pc:sldMk cId="912056543" sldId="1974"/>
            <ac:spMk id="26" creationId="{47969281-4936-95FF-6F77-588FF229FE1B}"/>
          </ac:spMkLst>
        </pc:spChg>
        <pc:spChg chg="add del mod">
          <ac:chgData name="Ulrich Gnewuch" userId="e8a70c61da9d9d21" providerId="LiveId" clId="{DD1B43FE-61E9-4F10-BA1B-C9495604236D}" dt="2024-01-19T07:31:39.654" v="774"/>
          <ac:spMkLst>
            <pc:docMk/>
            <pc:sldMk cId="912056543" sldId="1974"/>
            <ac:spMk id="27" creationId="{E3563058-96BB-9A56-2A14-569600CB8B30}"/>
          </ac:spMkLst>
        </pc:spChg>
        <pc:spChg chg="add del mod">
          <ac:chgData name="Ulrich Gnewuch" userId="e8a70c61da9d9d21" providerId="LiveId" clId="{DD1B43FE-61E9-4F10-BA1B-C9495604236D}" dt="2024-01-19T07:31:39.654" v="774"/>
          <ac:spMkLst>
            <pc:docMk/>
            <pc:sldMk cId="912056543" sldId="1974"/>
            <ac:spMk id="28" creationId="{9E1A20E4-702F-5F80-C9DF-C845CF9AEC51}"/>
          </ac:spMkLst>
        </pc:spChg>
        <pc:spChg chg="add del mod">
          <ac:chgData name="Ulrich Gnewuch" userId="e8a70c61da9d9d21" providerId="LiveId" clId="{DD1B43FE-61E9-4F10-BA1B-C9495604236D}" dt="2024-01-19T07:31:39.654" v="774"/>
          <ac:spMkLst>
            <pc:docMk/>
            <pc:sldMk cId="912056543" sldId="1974"/>
            <ac:spMk id="29" creationId="{DE9B7C2B-B72B-842B-0847-2CBED616620A}"/>
          </ac:spMkLst>
        </pc:spChg>
        <pc:spChg chg="add del mod">
          <ac:chgData name="Ulrich Gnewuch" userId="e8a70c61da9d9d21" providerId="LiveId" clId="{DD1B43FE-61E9-4F10-BA1B-C9495604236D}" dt="2024-01-19T07:31:39.654" v="774"/>
          <ac:spMkLst>
            <pc:docMk/>
            <pc:sldMk cId="912056543" sldId="1974"/>
            <ac:spMk id="30" creationId="{395205AC-2412-AE10-26A9-C058083F2007}"/>
          </ac:spMkLst>
        </pc:spChg>
        <pc:spChg chg="add del mod">
          <ac:chgData name="Ulrich Gnewuch" userId="e8a70c61da9d9d21" providerId="LiveId" clId="{DD1B43FE-61E9-4F10-BA1B-C9495604236D}" dt="2024-01-19T07:31:39.654" v="774"/>
          <ac:spMkLst>
            <pc:docMk/>
            <pc:sldMk cId="912056543" sldId="1974"/>
            <ac:spMk id="31" creationId="{4471365A-6637-8E62-9EAF-72EE6A6DB5A0}"/>
          </ac:spMkLst>
        </pc:spChg>
        <pc:spChg chg="add del mod">
          <ac:chgData name="Ulrich Gnewuch" userId="e8a70c61da9d9d21" providerId="LiveId" clId="{DD1B43FE-61E9-4F10-BA1B-C9495604236D}" dt="2024-01-19T07:31:39.654" v="774"/>
          <ac:spMkLst>
            <pc:docMk/>
            <pc:sldMk cId="912056543" sldId="1974"/>
            <ac:spMk id="32" creationId="{6F62461B-4251-AB67-FBCA-53DF5A0DC161}"/>
          </ac:spMkLst>
        </pc:spChg>
        <pc:spChg chg="add del mod">
          <ac:chgData name="Ulrich Gnewuch" userId="e8a70c61da9d9d21" providerId="LiveId" clId="{DD1B43FE-61E9-4F10-BA1B-C9495604236D}" dt="2024-01-19T07:31:39.654" v="774"/>
          <ac:spMkLst>
            <pc:docMk/>
            <pc:sldMk cId="912056543" sldId="1974"/>
            <ac:spMk id="33" creationId="{409BB8D3-8433-1479-738D-2B7E051B8B2A}"/>
          </ac:spMkLst>
        </pc:spChg>
        <pc:spChg chg="add del mod">
          <ac:chgData name="Ulrich Gnewuch" userId="e8a70c61da9d9d21" providerId="LiveId" clId="{DD1B43FE-61E9-4F10-BA1B-C9495604236D}" dt="2024-01-19T07:31:39.654" v="774"/>
          <ac:spMkLst>
            <pc:docMk/>
            <pc:sldMk cId="912056543" sldId="1974"/>
            <ac:spMk id="34" creationId="{E81211FF-0A5D-9D3E-66FD-7ECEA093EC5E}"/>
          </ac:spMkLst>
        </pc:spChg>
        <pc:spChg chg="add del mod">
          <ac:chgData name="Ulrich Gnewuch" userId="e8a70c61da9d9d21" providerId="LiveId" clId="{DD1B43FE-61E9-4F10-BA1B-C9495604236D}" dt="2024-01-19T07:31:39.654" v="774"/>
          <ac:spMkLst>
            <pc:docMk/>
            <pc:sldMk cId="912056543" sldId="1974"/>
            <ac:spMk id="35" creationId="{19F26808-E277-A198-3F02-3F25E1295B80}"/>
          </ac:spMkLst>
        </pc:spChg>
        <pc:spChg chg="add del mod">
          <ac:chgData name="Ulrich Gnewuch" userId="e8a70c61da9d9d21" providerId="LiveId" clId="{DD1B43FE-61E9-4F10-BA1B-C9495604236D}" dt="2024-01-19T07:31:39.654" v="774"/>
          <ac:spMkLst>
            <pc:docMk/>
            <pc:sldMk cId="912056543" sldId="1974"/>
            <ac:spMk id="36" creationId="{10044CC4-DB6A-7A61-2096-9AFF81630184}"/>
          </ac:spMkLst>
        </pc:spChg>
        <pc:spChg chg="add del mod">
          <ac:chgData name="Ulrich Gnewuch" userId="e8a70c61da9d9d21" providerId="LiveId" clId="{DD1B43FE-61E9-4F10-BA1B-C9495604236D}" dt="2024-01-19T07:31:39.654" v="774"/>
          <ac:spMkLst>
            <pc:docMk/>
            <pc:sldMk cId="912056543" sldId="1974"/>
            <ac:spMk id="37" creationId="{AFE5D14A-0FF6-E404-4A6D-53DF31B3494F}"/>
          </ac:spMkLst>
        </pc:spChg>
        <pc:spChg chg="add del mod">
          <ac:chgData name="Ulrich Gnewuch" userId="e8a70c61da9d9d21" providerId="LiveId" clId="{DD1B43FE-61E9-4F10-BA1B-C9495604236D}" dt="2024-01-19T07:31:39.654" v="774"/>
          <ac:spMkLst>
            <pc:docMk/>
            <pc:sldMk cId="912056543" sldId="1974"/>
            <ac:spMk id="38" creationId="{FE8272CD-06E9-3592-0090-41217C880300}"/>
          </ac:spMkLst>
        </pc:spChg>
        <pc:spChg chg="add del mod">
          <ac:chgData name="Ulrich Gnewuch" userId="e8a70c61da9d9d21" providerId="LiveId" clId="{DD1B43FE-61E9-4F10-BA1B-C9495604236D}" dt="2024-01-19T07:31:39.654" v="774"/>
          <ac:spMkLst>
            <pc:docMk/>
            <pc:sldMk cId="912056543" sldId="1974"/>
            <ac:spMk id="39" creationId="{A9A56071-6941-F4E3-AFCB-F5CFD317C0AD}"/>
          </ac:spMkLst>
        </pc:spChg>
        <pc:spChg chg="add del mod">
          <ac:chgData name="Ulrich Gnewuch" userId="e8a70c61da9d9d21" providerId="LiveId" clId="{DD1B43FE-61E9-4F10-BA1B-C9495604236D}" dt="2024-01-19T07:31:39.654" v="774"/>
          <ac:spMkLst>
            <pc:docMk/>
            <pc:sldMk cId="912056543" sldId="1974"/>
            <ac:spMk id="40" creationId="{C2CF5C67-2A6F-BEC6-63D4-F9D89E3F4234}"/>
          </ac:spMkLst>
        </pc:spChg>
        <pc:spChg chg="add del mod">
          <ac:chgData name="Ulrich Gnewuch" userId="e8a70c61da9d9d21" providerId="LiveId" clId="{DD1B43FE-61E9-4F10-BA1B-C9495604236D}" dt="2024-01-19T07:31:39.654" v="774"/>
          <ac:spMkLst>
            <pc:docMk/>
            <pc:sldMk cId="912056543" sldId="1974"/>
            <ac:spMk id="41" creationId="{CB1CC574-1785-B7AC-058E-78E7E96C0DDD}"/>
          </ac:spMkLst>
        </pc:spChg>
        <pc:spChg chg="add del mod">
          <ac:chgData name="Ulrich Gnewuch" userId="e8a70c61da9d9d21" providerId="LiveId" clId="{DD1B43FE-61E9-4F10-BA1B-C9495604236D}" dt="2024-01-19T07:31:39.654" v="774"/>
          <ac:spMkLst>
            <pc:docMk/>
            <pc:sldMk cId="912056543" sldId="1974"/>
            <ac:spMk id="42" creationId="{6AC40AF6-1DC9-C34E-0BCA-757A4C19C3FA}"/>
          </ac:spMkLst>
        </pc:spChg>
        <pc:spChg chg="add del mod">
          <ac:chgData name="Ulrich Gnewuch" userId="e8a70c61da9d9d21" providerId="LiveId" clId="{DD1B43FE-61E9-4F10-BA1B-C9495604236D}" dt="2024-01-19T07:31:39.654" v="774"/>
          <ac:spMkLst>
            <pc:docMk/>
            <pc:sldMk cId="912056543" sldId="1974"/>
            <ac:spMk id="43" creationId="{8FBF5B13-DA43-5E6E-D804-2099B1E60490}"/>
          </ac:spMkLst>
        </pc:spChg>
        <pc:spChg chg="add del mod">
          <ac:chgData name="Ulrich Gnewuch" userId="e8a70c61da9d9d21" providerId="LiveId" clId="{DD1B43FE-61E9-4F10-BA1B-C9495604236D}" dt="2024-01-19T07:31:39.654" v="774"/>
          <ac:spMkLst>
            <pc:docMk/>
            <pc:sldMk cId="912056543" sldId="1974"/>
            <ac:spMk id="44" creationId="{F94452B0-72FF-959D-301C-B100306F7286}"/>
          </ac:spMkLst>
        </pc:spChg>
        <pc:spChg chg="add del mod">
          <ac:chgData name="Ulrich Gnewuch" userId="e8a70c61da9d9d21" providerId="LiveId" clId="{DD1B43FE-61E9-4F10-BA1B-C9495604236D}" dt="2024-01-19T07:31:39.654" v="774"/>
          <ac:spMkLst>
            <pc:docMk/>
            <pc:sldMk cId="912056543" sldId="1974"/>
            <ac:spMk id="45" creationId="{3AF7E3A9-13DB-E542-4731-2E0D335C527B}"/>
          </ac:spMkLst>
        </pc:spChg>
        <pc:spChg chg="add del mod">
          <ac:chgData name="Ulrich Gnewuch" userId="e8a70c61da9d9d21" providerId="LiveId" clId="{DD1B43FE-61E9-4F10-BA1B-C9495604236D}" dt="2024-01-19T07:31:52.632" v="780"/>
          <ac:spMkLst>
            <pc:docMk/>
            <pc:sldMk cId="912056543" sldId="1974"/>
            <ac:spMk id="46" creationId="{26128FF1-9FE6-4B01-ABDA-0D918DB232D7}"/>
          </ac:spMkLst>
        </pc:spChg>
        <pc:spChg chg="add del mod">
          <ac:chgData name="Ulrich Gnewuch" userId="e8a70c61da9d9d21" providerId="LiveId" clId="{DD1B43FE-61E9-4F10-BA1B-C9495604236D}" dt="2024-01-19T07:31:52.632" v="780"/>
          <ac:spMkLst>
            <pc:docMk/>
            <pc:sldMk cId="912056543" sldId="1974"/>
            <ac:spMk id="47" creationId="{321827E9-5E84-8423-A01C-C5830F489F38}"/>
          </ac:spMkLst>
        </pc:spChg>
        <pc:spChg chg="add del mod">
          <ac:chgData name="Ulrich Gnewuch" userId="e8a70c61da9d9d21" providerId="LiveId" clId="{DD1B43FE-61E9-4F10-BA1B-C9495604236D}" dt="2024-01-19T07:31:52.632" v="780"/>
          <ac:spMkLst>
            <pc:docMk/>
            <pc:sldMk cId="912056543" sldId="1974"/>
            <ac:spMk id="48" creationId="{77575158-2F15-4928-5EED-AA44E9032274}"/>
          </ac:spMkLst>
        </pc:spChg>
        <pc:spChg chg="add del mod">
          <ac:chgData name="Ulrich Gnewuch" userId="e8a70c61da9d9d21" providerId="LiveId" clId="{DD1B43FE-61E9-4F10-BA1B-C9495604236D}" dt="2024-01-19T07:31:52.632" v="780"/>
          <ac:spMkLst>
            <pc:docMk/>
            <pc:sldMk cId="912056543" sldId="1974"/>
            <ac:spMk id="49" creationId="{F1588240-DEF1-78B1-AC4A-2FDCFFFCDA15}"/>
          </ac:spMkLst>
        </pc:spChg>
        <pc:spChg chg="add del mod">
          <ac:chgData name="Ulrich Gnewuch" userId="e8a70c61da9d9d21" providerId="LiveId" clId="{DD1B43FE-61E9-4F10-BA1B-C9495604236D}" dt="2024-01-19T07:31:52.632" v="780"/>
          <ac:spMkLst>
            <pc:docMk/>
            <pc:sldMk cId="912056543" sldId="1974"/>
            <ac:spMk id="62" creationId="{BD7E3A10-B57C-024E-F7A7-DFA679B57918}"/>
          </ac:spMkLst>
        </pc:spChg>
        <pc:spChg chg="add del mod">
          <ac:chgData name="Ulrich Gnewuch" userId="e8a70c61da9d9d21" providerId="LiveId" clId="{DD1B43FE-61E9-4F10-BA1B-C9495604236D}" dt="2024-01-19T07:31:52.632" v="780"/>
          <ac:spMkLst>
            <pc:docMk/>
            <pc:sldMk cId="912056543" sldId="1974"/>
            <ac:spMk id="65" creationId="{36B3AC7C-49A8-AB38-A343-4F674E52617A}"/>
          </ac:spMkLst>
        </pc:spChg>
        <pc:spChg chg="add del mod">
          <ac:chgData name="Ulrich Gnewuch" userId="e8a70c61da9d9d21" providerId="LiveId" clId="{DD1B43FE-61E9-4F10-BA1B-C9495604236D}" dt="2024-01-19T07:31:52.632" v="780"/>
          <ac:spMkLst>
            <pc:docMk/>
            <pc:sldMk cId="912056543" sldId="1974"/>
            <ac:spMk id="66" creationId="{976F15C6-1236-DFCD-34DA-0448E5647CF2}"/>
          </ac:spMkLst>
        </pc:spChg>
        <pc:spChg chg="add del mod">
          <ac:chgData name="Ulrich Gnewuch" userId="e8a70c61da9d9d21" providerId="LiveId" clId="{DD1B43FE-61E9-4F10-BA1B-C9495604236D}" dt="2024-01-19T07:31:52.632" v="780"/>
          <ac:spMkLst>
            <pc:docMk/>
            <pc:sldMk cId="912056543" sldId="1974"/>
            <ac:spMk id="67" creationId="{8882D761-1BA3-60DA-2CF5-317A67339F60}"/>
          </ac:spMkLst>
        </pc:spChg>
        <pc:spChg chg="add del mod">
          <ac:chgData name="Ulrich Gnewuch" userId="e8a70c61da9d9d21" providerId="LiveId" clId="{DD1B43FE-61E9-4F10-BA1B-C9495604236D}" dt="2024-01-19T07:31:52.632" v="780"/>
          <ac:spMkLst>
            <pc:docMk/>
            <pc:sldMk cId="912056543" sldId="1974"/>
            <ac:spMk id="68" creationId="{979BC7D5-D46C-7E34-6199-4C1373B4FC10}"/>
          </ac:spMkLst>
        </pc:spChg>
        <pc:spChg chg="add del mod">
          <ac:chgData name="Ulrich Gnewuch" userId="e8a70c61da9d9d21" providerId="LiveId" clId="{DD1B43FE-61E9-4F10-BA1B-C9495604236D}" dt="2024-01-19T07:31:52.632" v="780"/>
          <ac:spMkLst>
            <pc:docMk/>
            <pc:sldMk cId="912056543" sldId="1974"/>
            <ac:spMk id="69" creationId="{4305DF50-E2A0-92AC-55C3-9D7D9B4AB170}"/>
          </ac:spMkLst>
        </pc:spChg>
        <pc:spChg chg="add del mod">
          <ac:chgData name="Ulrich Gnewuch" userId="e8a70c61da9d9d21" providerId="LiveId" clId="{DD1B43FE-61E9-4F10-BA1B-C9495604236D}" dt="2024-01-19T07:31:52.632" v="780"/>
          <ac:spMkLst>
            <pc:docMk/>
            <pc:sldMk cId="912056543" sldId="1974"/>
            <ac:spMk id="70" creationId="{C74BFE24-93A4-8726-40BF-F90EFC8CB4A1}"/>
          </ac:spMkLst>
        </pc:spChg>
        <pc:spChg chg="add del mod">
          <ac:chgData name="Ulrich Gnewuch" userId="e8a70c61da9d9d21" providerId="LiveId" clId="{DD1B43FE-61E9-4F10-BA1B-C9495604236D}" dt="2024-01-19T07:31:52.632" v="780"/>
          <ac:spMkLst>
            <pc:docMk/>
            <pc:sldMk cId="912056543" sldId="1974"/>
            <ac:spMk id="71" creationId="{BAF3C3F4-79E7-BBA8-699E-4131523A9BC8}"/>
          </ac:spMkLst>
        </pc:spChg>
        <pc:spChg chg="add del mod">
          <ac:chgData name="Ulrich Gnewuch" userId="e8a70c61da9d9d21" providerId="LiveId" clId="{DD1B43FE-61E9-4F10-BA1B-C9495604236D}" dt="2024-01-19T07:31:52.632" v="780"/>
          <ac:spMkLst>
            <pc:docMk/>
            <pc:sldMk cId="912056543" sldId="1974"/>
            <ac:spMk id="72" creationId="{C4632E8A-C0C0-FD57-FC50-B03D2FBF167F}"/>
          </ac:spMkLst>
        </pc:spChg>
        <pc:spChg chg="add del mod">
          <ac:chgData name="Ulrich Gnewuch" userId="e8a70c61da9d9d21" providerId="LiveId" clId="{DD1B43FE-61E9-4F10-BA1B-C9495604236D}" dt="2024-01-19T07:31:52.632" v="780"/>
          <ac:spMkLst>
            <pc:docMk/>
            <pc:sldMk cId="912056543" sldId="1974"/>
            <ac:spMk id="73" creationId="{AF615AA8-6E2F-896D-6B5D-1A997D4BFCAF}"/>
          </ac:spMkLst>
        </pc:spChg>
        <pc:spChg chg="add del mod">
          <ac:chgData name="Ulrich Gnewuch" userId="e8a70c61da9d9d21" providerId="LiveId" clId="{DD1B43FE-61E9-4F10-BA1B-C9495604236D}" dt="2024-01-19T07:31:52.632" v="780"/>
          <ac:spMkLst>
            <pc:docMk/>
            <pc:sldMk cId="912056543" sldId="1974"/>
            <ac:spMk id="74" creationId="{F3E2C7E2-1896-DBC3-3565-58D5F8F1944F}"/>
          </ac:spMkLst>
        </pc:spChg>
        <pc:spChg chg="add del mod">
          <ac:chgData name="Ulrich Gnewuch" userId="e8a70c61da9d9d21" providerId="LiveId" clId="{DD1B43FE-61E9-4F10-BA1B-C9495604236D}" dt="2024-01-19T07:31:52.632" v="780"/>
          <ac:spMkLst>
            <pc:docMk/>
            <pc:sldMk cId="912056543" sldId="1974"/>
            <ac:spMk id="75" creationId="{93CE3908-6234-FD84-137A-DDC1B3D585D4}"/>
          </ac:spMkLst>
        </pc:spChg>
        <pc:spChg chg="add del mod">
          <ac:chgData name="Ulrich Gnewuch" userId="e8a70c61da9d9d21" providerId="LiveId" clId="{DD1B43FE-61E9-4F10-BA1B-C9495604236D}" dt="2024-01-19T07:31:52.632" v="780"/>
          <ac:spMkLst>
            <pc:docMk/>
            <pc:sldMk cId="912056543" sldId="1974"/>
            <ac:spMk id="76" creationId="{B0827866-5CBE-D992-8D2C-EAF71587589A}"/>
          </ac:spMkLst>
        </pc:spChg>
        <pc:spChg chg="add del mod">
          <ac:chgData name="Ulrich Gnewuch" userId="e8a70c61da9d9d21" providerId="LiveId" clId="{DD1B43FE-61E9-4F10-BA1B-C9495604236D}" dt="2024-01-19T07:31:52.632" v="780"/>
          <ac:spMkLst>
            <pc:docMk/>
            <pc:sldMk cId="912056543" sldId="1974"/>
            <ac:spMk id="77" creationId="{81A8E072-8975-A7B6-0CBE-676A798B64A4}"/>
          </ac:spMkLst>
        </pc:spChg>
        <pc:spChg chg="add del mod">
          <ac:chgData name="Ulrich Gnewuch" userId="e8a70c61da9d9d21" providerId="LiveId" clId="{DD1B43FE-61E9-4F10-BA1B-C9495604236D}" dt="2024-01-19T07:31:52.632" v="780"/>
          <ac:spMkLst>
            <pc:docMk/>
            <pc:sldMk cId="912056543" sldId="1974"/>
            <ac:spMk id="78" creationId="{6C08D476-4B51-463F-AC0F-323AC926FDCB}"/>
          </ac:spMkLst>
        </pc:spChg>
        <pc:spChg chg="add del mod">
          <ac:chgData name="Ulrich Gnewuch" userId="e8a70c61da9d9d21" providerId="LiveId" clId="{DD1B43FE-61E9-4F10-BA1B-C9495604236D}" dt="2024-01-19T07:31:52.632" v="780"/>
          <ac:spMkLst>
            <pc:docMk/>
            <pc:sldMk cId="912056543" sldId="1974"/>
            <ac:spMk id="79" creationId="{1E90C142-76AD-067E-8F21-7A00BFD45AB8}"/>
          </ac:spMkLst>
        </pc:spChg>
        <pc:spChg chg="add del mod">
          <ac:chgData name="Ulrich Gnewuch" userId="e8a70c61da9d9d21" providerId="LiveId" clId="{DD1B43FE-61E9-4F10-BA1B-C9495604236D}" dt="2024-01-19T07:31:52.632" v="780"/>
          <ac:spMkLst>
            <pc:docMk/>
            <pc:sldMk cId="912056543" sldId="1974"/>
            <ac:spMk id="80" creationId="{BA872525-729B-6BD5-48A2-4EE8AB95C494}"/>
          </ac:spMkLst>
        </pc:spChg>
        <pc:spChg chg="add del mod">
          <ac:chgData name="Ulrich Gnewuch" userId="e8a70c61da9d9d21" providerId="LiveId" clId="{DD1B43FE-61E9-4F10-BA1B-C9495604236D}" dt="2024-01-19T07:31:52.632" v="780"/>
          <ac:spMkLst>
            <pc:docMk/>
            <pc:sldMk cId="912056543" sldId="1974"/>
            <ac:spMk id="81" creationId="{ECDADAC3-3470-9434-4255-56365E62C44C}"/>
          </ac:spMkLst>
        </pc:spChg>
        <pc:spChg chg="add del mod">
          <ac:chgData name="Ulrich Gnewuch" userId="e8a70c61da9d9d21" providerId="LiveId" clId="{DD1B43FE-61E9-4F10-BA1B-C9495604236D}" dt="2024-01-19T07:31:52.632" v="780"/>
          <ac:spMkLst>
            <pc:docMk/>
            <pc:sldMk cId="912056543" sldId="1974"/>
            <ac:spMk id="82" creationId="{40820455-7E18-9559-A846-C111919FCAAE}"/>
          </ac:spMkLst>
        </pc:spChg>
        <pc:spChg chg="add del mod">
          <ac:chgData name="Ulrich Gnewuch" userId="e8a70c61da9d9d21" providerId="LiveId" clId="{DD1B43FE-61E9-4F10-BA1B-C9495604236D}" dt="2024-01-19T07:31:52.632" v="780"/>
          <ac:spMkLst>
            <pc:docMk/>
            <pc:sldMk cId="912056543" sldId="1974"/>
            <ac:spMk id="83" creationId="{14632C31-2DF7-97F7-7250-CF427E063043}"/>
          </ac:spMkLst>
        </pc:spChg>
        <pc:spChg chg="add del mod">
          <ac:chgData name="Ulrich Gnewuch" userId="e8a70c61da9d9d21" providerId="LiveId" clId="{DD1B43FE-61E9-4F10-BA1B-C9495604236D}" dt="2024-01-19T07:31:52.632" v="780"/>
          <ac:spMkLst>
            <pc:docMk/>
            <pc:sldMk cId="912056543" sldId="1974"/>
            <ac:spMk id="84" creationId="{4A81FD88-1E6A-D3C2-3C58-15AD4CDBE187}"/>
          </ac:spMkLst>
        </pc:spChg>
        <pc:spChg chg="add mod">
          <ac:chgData name="Ulrich Gnewuch" userId="e8a70c61da9d9d21" providerId="LiveId" clId="{DD1B43FE-61E9-4F10-BA1B-C9495604236D}" dt="2024-01-22T15:06:02.912" v="2565" actId="1076"/>
          <ac:spMkLst>
            <pc:docMk/>
            <pc:sldMk cId="912056543" sldId="1974"/>
            <ac:spMk id="85" creationId="{7430A558-D1CD-0916-21B9-05191113545E}"/>
          </ac:spMkLst>
        </pc:spChg>
        <pc:spChg chg="add mod">
          <ac:chgData name="Ulrich Gnewuch" userId="e8a70c61da9d9d21" providerId="LiveId" clId="{DD1B43FE-61E9-4F10-BA1B-C9495604236D}" dt="2024-01-22T15:06:02.912" v="2565" actId="1076"/>
          <ac:spMkLst>
            <pc:docMk/>
            <pc:sldMk cId="912056543" sldId="1974"/>
            <ac:spMk id="86" creationId="{FF33D5DA-F453-B922-967C-3B260B84E794}"/>
          </ac:spMkLst>
        </pc:spChg>
        <pc:spChg chg="add mod">
          <ac:chgData name="Ulrich Gnewuch" userId="e8a70c61da9d9d21" providerId="LiveId" clId="{DD1B43FE-61E9-4F10-BA1B-C9495604236D}" dt="2024-01-22T15:06:02.912" v="2565" actId="1076"/>
          <ac:spMkLst>
            <pc:docMk/>
            <pc:sldMk cId="912056543" sldId="1974"/>
            <ac:spMk id="87" creationId="{E13E9A41-BD30-4FC7-B202-552ABCBE6AC1}"/>
          </ac:spMkLst>
        </pc:spChg>
        <pc:spChg chg="add mod">
          <ac:chgData name="Ulrich Gnewuch" userId="e8a70c61da9d9d21" providerId="LiveId" clId="{DD1B43FE-61E9-4F10-BA1B-C9495604236D}" dt="2024-01-22T15:06:02.912" v="2565" actId="1076"/>
          <ac:spMkLst>
            <pc:docMk/>
            <pc:sldMk cId="912056543" sldId="1974"/>
            <ac:spMk id="88" creationId="{4626AEC2-AFE7-0E96-2A2C-491543C20ACA}"/>
          </ac:spMkLst>
        </pc:spChg>
        <pc:spChg chg="add mod">
          <ac:chgData name="Ulrich Gnewuch" userId="e8a70c61da9d9d21" providerId="LiveId" clId="{DD1B43FE-61E9-4F10-BA1B-C9495604236D}" dt="2024-01-22T15:06:02.912" v="2565" actId="1076"/>
          <ac:spMkLst>
            <pc:docMk/>
            <pc:sldMk cId="912056543" sldId="1974"/>
            <ac:spMk id="101" creationId="{518A47FA-20AA-5120-40C1-E737E1835451}"/>
          </ac:spMkLst>
        </pc:spChg>
        <pc:spChg chg="add mod">
          <ac:chgData name="Ulrich Gnewuch" userId="e8a70c61da9d9d21" providerId="LiveId" clId="{DD1B43FE-61E9-4F10-BA1B-C9495604236D}" dt="2024-01-22T15:06:02.912" v="2565" actId="1076"/>
          <ac:spMkLst>
            <pc:docMk/>
            <pc:sldMk cId="912056543" sldId="1974"/>
            <ac:spMk id="104" creationId="{12A3BC4E-D6CF-43D0-B601-8A09793CCA6A}"/>
          </ac:spMkLst>
        </pc:spChg>
        <pc:spChg chg="add mod">
          <ac:chgData name="Ulrich Gnewuch" userId="e8a70c61da9d9d21" providerId="LiveId" clId="{DD1B43FE-61E9-4F10-BA1B-C9495604236D}" dt="2024-01-22T15:06:02.912" v="2565" actId="1076"/>
          <ac:spMkLst>
            <pc:docMk/>
            <pc:sldMk cId="912056543" sldId="1974"/>
            <ac:spMk id="105" creationId="{F920CAA3-0DE3-C7AC-FB55-BE58615CC29B}"/>
          </ac:spMkLst>
        </pc:spChg>
        <pc:spChg chg="add mod">
          <ac:chgData name="Ulrich Gnewuch" userId="e8a70c61da9d9d21" providerId="LiveId" clId="{DD1B43FE-61E9-4F10-BA1B-C9495604236D}" dt="2024-01-22T15:06:02.912" v="2565" actId="1076"/>
          <ac:spMkLst>
            <pc:docMk/>
            <pc:sldMk cId="912056543" sldId="1974"/>
            <ac:spMk id="106" creationId="{81FA5DB3-47F2-042D-FB63-90DB569234B9}"/>
          </ac:spMkLst>
        </pc:spChg>
        <pc:spChg chg="add mod">
          <ac:chgData name="Ulrich Gnewuch" userId="e8a70c61da9d9d21" providerId="LiveId" clId="{DD1B43FE-61E9-4F10-BA1B-C9495604236D}" dt="2024-01-22T15:06:02.912" v="2565" actId="1076"/>
          <ac:spMkLst>
            <pc:docMk/>
            <pc:sldMk cId="912056543" sldId="1974"/>
            <ac:spMk id="107" creationId="{0A0BC657-7AD1-B00F-D512-B926451B5BF2}"/>
          </ac:spMkLst>
        </pc:spChg>
        <pc:spChg chg="add mod">
          <ac:chgData name="Ulrich Gnewuch" userId="e8a70c61da9d9d21" providerId="LiveId" clId="{DD1B43FE-61E9-4F10-BA1B-C9495604236D}" dt="2024-01-22T15:06:02.912" v="2565" actId="1076"/>
          <ac:spMkLst>
            <pc:docMk/>
            <pc:sldMk cId="912056543" sldId="1974"/>
            <ac:spMk id="108" creationId="{F787DC11-1050-CE27-9BA7-19C6FA5F9B13}"/>
          </ac:spMkLst>
        </pc:spChg>
        <pc:spChg chg="add mod">
          <ac:chgData name="Ulrich Gnewuch" userId="e8a70c61da9d9d21" providerId="LiveId" clId="{DD1B43FE-61E9-4F10-BA1B-C9495604236D}" dt="2024-01-22T15:06:02.912" v="2565" actId="1076"/>
          <ac:spMkLst>
            <pc:docMk/>
            <pc:sldMk cId="912056543" sldId="1974"/>
            <ac:spMk id="109" creationId="{860993FE-BA5A-710E-1321-1BEF1E189F4D}"/>
          </ac:spMkLst>
        </pc:spChg>
        <pc:spChg chg="add mod">
          <ac:chgData name="Ulrich Gnewuch" userId="e8a70c61da9d9d21" providerId="LiveId" clId="{DD1B43FE-61E9-4F10-BA1B-C9495604236D}" dt="2024-01-22T15:06:02.912" v="2565" actId="1076"/>
          <ac:spMkLst>
            <pc:docMk/>
            <pc:sldMk cId="912056543" sldId="1974"/>
            <ac:spMk id="110" creationId="{9404E650-1B9D-093B-74EE-58CE57352E03}"/>
          </ac:spMkLst>
        </pc:spChg>
        <pc:spChg chg="add mod">
          <ac:chgData name="Ulrich Gnewuch" userId="e8a70c61da9d9d21" providerId="LiveId" clId="{DD1B43FE-61E9-4F10-BA1B-C9495604236D}" dt="2024-01-22T15:06:02.912" v="2565" actId="1076"/>
          <ac:spMkLst>
            <pc:docMk/>
            <pc:sldMk cId="912056543" sldId="1974"/>
            <ac:spMk id="111" creationId="{D209A9DB-12D8-29C1-2EC6-1627FAB85FF6}"/>
          </ac:spMkLst>
        </pc:spChg>
        <pc:spChg chg="add mod">
          <ac:chgData name="Ulrich Gnewuch" userId="e8a70c61da9d9d21" providerId="LiveId" clId="{DD1B43FE-61E9-4F10-BA1B-C9495604236D}" dt="2024-01-22T15:06:02.912" v="2565" actId="1076"/>
          <ac:spMkLst>
            <pc:docMk/>
            <pc:sldMk cId="912056543" sldId="1974"/>
            <ac:spMk id="112" creationId="{30957EE2-15D6-5451-CB2A-37C35D077BA8}"/>
          </ac:spMkLst>
        </pc:spChg>
        <pc:spChg chg="add mod">
          <ac:chgData name="Ulrich Gnewuch" userId="e8a70c61da9d9d21" providerId="LiveId" clId="{DD1B43FE-61E9-4F10-BA1B-C9495604236D}" dt="2024-01-22T15:06:02.912" v="2565" actId="1076"/>
          <ac:spMkLst>
            <pc:docMk/>
            <pc:sldMk cId="912056543" sldId="1974"/>
            <ac:spMk id="113" creationId="{852919C0-B219-47F4-64BF-5FFB74E9015B}"/>
          </ac:spMkLst>
        </pc:spChg>
        <pc:spChg chg="add mod">
          <ac:chgData name="Ulrich Gnewuch" userId="e8a70c61da9d9d21" providerId="LiveId" clId="{DD1B43FE-61E9-4F10-BA1B-C9495604236D}" dt="2024-01-22T15:06:02.912" v="2565" actId="1076"/>
          <ac:spMkLst>
            <pc:docMk/>
            <pc:sldMk cId="912056543" sldId="1974"/>
            <ac:spMk id="114" creationId="{D6F2A554-D165-190F-5D72-EBC3DB300EA5}"/>
          </ac:spMkLst>
        </pc:spChg>
        <pc:spChg chg="add mod">
          <ac:chgData name="Ulrich Gnewuch" userId="e8a70c61da9d9d21" providerId="LiveId" clId="{DD1B43FE-61E9-4F10-BA1B-C9495604236D}" dt="2024-01-22T15:06:02.912" v="2565" actId="1076"/>
          <ac:spMkLst>
            <pc:docMk/>
            <pc:sldMk cId="912056543" sldId="1974"/>
            <ac:spMk id="115" creationId="{1D87AF6E-BFEB-3860-B450-51200DFCCC71}"/>
          </ac:spMkLst>
        </pc:spChg>
        <pc:spChg chg="add mod">
          <ac:chgData name="Ulrich Gnewuch" userId="e8a70c61da9d9d21" providerId="LiveId" clId="{DD1B43FE-61E9-4F10-BA1B-C9495604236D}" dt="2024-01-22T15:06:02.912" v="2565" actId="1076"/>
          <ac:spMkLst>
            <pc:docMk/>
            <pc:sldMk cId="912056543" sldId="1974"/>
            <ac:spMk id="116" creationId="{0B9CB0D9-F1F0-C033-6650-A0A292DED75D}"/>
          </ac:spMkLst>
        </pc:spChg>
        <pc:spChg chg="add mod">
          <ac:chgData name="Ulrich Gnewuch" userId="e8a70c61da9d9d21" providerId="LiveId" clId="{DD1B43FE-61E9-4F10-BA1B-C9495604236D}" dt="2024-01-22T15:06:02.912" v="2565" actId="1076"/>
          <ac:spMkLst>
            <pc:docMk/>
            <pc:sldMk cId="912056543" sldId="1974"/>
            <ac:spMk id="117" creationId="{77BCA4C2-D7D3-63B3-0733-6BF104F77012}"/>
          </ac:spMkLst>
        </pc:spChg>
        <pc:spChg chg="add mod">
          <ac:chgData name="Ulrich Gnewuch" userId="e8a70c61da9d9d21" providerId="LiveId" clId="{DD1B43FE-61E9-4F10-BA1B-C9495604236D}" dt="2024-01-22T15:06:02.912" v="2565" actId="1076"/>
          <ac:spMkLst>
            <pc:docMk/>
            <pc:sldMk cId="912056543" sldId="1974"/>
            <ac:spMk id="118" creationId="{794C0ACD-F48A-AEEB-CA0B-08DCB6514695}"/>
          </ac:spMkLst>
        </pc:spChg>
        <pc:spChg chg="add mod">
          <ac:chgData name="Ulrich Gnewuch" userId="e8a70c61da9d9d21" providerId="LiveId" clId="{DD1B43FE-61E9-4F10-BA1B-C9495604236D}" dt="2024-01-22T15:06:02.912" v="2565" actId="1076"/>
          <ac:spMkLst>
            <pc:docMk/>
            <pc:sldMk cId="912056543" sldId="1974"/>
            <ac:spMk id="119" creationId="{28A3B3D3-307D-DFC3-D6C3-66760A6DF19F}"/>
          </ac:spMkLst>
        </pc:spChg>
        <pc:spChg chg="add mod">
          <ac:chgData name="Ulrich Gnewuch" userId="e8a70c61da9d9d21" providerId="LiveId" clId="{DD1B43FE-61E9-4F10-BA1B-C9495604236D}" dt="2024-01-22T15:06:02.912" v="2565" actId="1076"/>
          <ac:spMkLst>
            <pc:docMk/>
            <pc:sldMk cId="912056543" sldId="1974"/>
            <ac:spMk id="120" creationId="{6D172E1E-2A4C-1654-1886-AD9A70480314}"/>
          </ac:spMkLst>
        </pc:spChg>
        <pc:spChg chg="add mod">
          <ac:chgData name="Ulrich Gnewuch" userId="e8a70c61da9d9d21" providerId="LiveId" clId="{DD1B43FE-61E9-4F10-BA1B-C9495604236D}" dt="2024-01-22T15:06:02.912" v="2565" actId="1076"/>
          <ac:spMkLst>
            <pc:docMk/>
            <pc:sldMk cId="912056543" sldId="1974"/>
            <ac:spMk id="121" creationId="{3FDFC538-53BB-A32E-2E33-D54EF186359D}"/>
          </ac:spMkLst>
        </pc:spChg>
        <pc:spChg chg="add mod">
          <ac:chgData name="Ulrich Gnewuch" userId="e8a70c61da9d9d21" providerId="LiveId" clId="{DD1B43FE-61E9-4F10-BA1B-C9495604236D}" dt="2024-01-22T15:06:02.912" v="2565" actId="1076"/>
          <ac:spMkLst>
            <pc:docMk/>
            <pc:sldMk cId="912056543" sldId="1974"/>
            <ac:spMk id="122" creationId="{EABA4307-F7A2-E97A-68FF-B7C008FB9139}"/>
          </ac:spMkLst>
        </pc:spChg>
        <pc:spChg chg="add mod">
          <ac:chgData name="Ulrich Gnewuch" userId="e8a70c61da9d9d21" providerId="LiveId" clId="{DD1B43FE-61E9-4F10-BA1B-C9495604236D}" dt="2024-01-22T15:06:02.912" v="2565" actId="1076"/>
          <ac:spMkLst>
            <pc:docMk/>
            <pc:sldMk cId="912056543" sldId="1974"/>
            <ac:spMk id="123" creationId="{BD34BB71-E2C1-C2AB-9900-4D2360142920}"/>
          </ac:spMkLst>
        </pc:spChg>
        <pc:cxnChg chg="add del mod">
          <ac:chgData name="Ulrich Gnewuch" userId="e8a70c61da9d9d21" providerId="LiveId" clId="{DD1B43FE-61E9-4F10-BA1B-C9495604236D}" dt="2024-01-19T07:31:39.654" v="774"/>
          <ac:cxnSpMkLst>
            <pc:docMk/>
            <pc:sldMk cId="912056543" sldId="1974"/>
            <ac:cxnSpMk id="11" creationId="{F511E2BC-9FF3-335A-09E1-A81705FF1888}"/>
          </ac:cxnSpMkLst>
        </pc:cxnChg>
        <pc:cxnChg chg="add del mod">
          <ac:chgData name="Ulrich Gnewuch" userId="e8a70c61da9d9d21" providerId="LiveId" clId="{DD1B43FE-61E9-4F10-BA1B-C9495604236D}" dt="2024-01-19T07:31:39.654" v="774"/>
          <ac:cxnSpMkLst>
            <pc:docMk/>
            <pc:sldMk cId="912056543" sldId="1974"/>
            <ac:cxnSpMk id="12" creationId="{A2D54DBB-8A46-B302-F8C8-ACABEBB8CB6A}"/>
          </ac:cxnSpMkLst>
        </pc:cxnChg>
        <pc:cxnChg chg="add del mod">
          <ac:chgData name="Ulrich Gnewuch" userId="e8a70c61da9d9d21" providerId="LiveId" clId="{DD1B43FE-61E9-4F10-BA1B-C9495604236D}" dt="2024-01-19T07:31:39.654" v="774"/>
          <ac:cxnSpMkLst>
            <pc:docMk/>
            <pc:sldMk cId="912056543" sldId="1974"/>
            <ac:cxnSpMk id="13" creationId="{7B95AC64-D085-5A38-5190-91477A50DAFE}"/>
          </ac:cxnSpMkLst>
        </pc:cxnChg>
        <pc:cxnChg chg="add del mod">
          <ac:chgData name="Ulrich Gnewuch" userId="e8a70c61da9d9d21" providerId="LiveId" clId="{DD1B43FE-61E9-4F10-BA1B-C9495604236D}" dt="2024-01-19T07:31:39.654" v="774"/>
          <ac:cxnSpMkLst>
            <pc:docMk/>
            <pc:sldMk cId="912056543" sldId="1974"/>
            <ac:cxnSpMk id="14" creationId="{C1409214-66E9-DF64-0E25-98F722E7484D}"/>
          </ac:cxnSpMkLst>
        </pc:cxnChg>
        <pc:cxnChg chg="add del mod">
          <ac:chgData name="Ulrich Gnewuch" userId="e8a70c61da9d9d21" providerId="LiveId" clId="{DD1B43FE-61E9-4F10-BA1B-C9495604236D}" dt="2024-01-19T07:31:39.654" v="774"/>
          <ac:cxnSpMkLst>
            <pc:docMk/>
            <pc:sldMk cId="912056543" sldId="1974"/>
            <ac:cxnSpMk id="15" creationId="{959064AF-6C42-06D0-1FF8-6E95474A2B3B}"/>
          </ac:cxnSpMkLst>
        </pc:cxnChg>
        <pc:cxnChg chg="add del mod">
          <ac:chgData name="Ulrich Gnewuch" userId="e8a70c61da9d9d21" providerId="LiveId" clId="{DD1B43FE-61E9-4F10-BA1B-C9495604236D}" dt="2024-01-19T07:31:39.654" v="774"/>
          <ac:cxnSpMkLst>
            <pc:docMk/>
            <pc:sldMk cId="912056543" sldId="1974"/>
            <ac:cxnSpMk id="16" creationId="{641DE651-5067-83FE-B0BA-96C8D4FE606B}"/>
          </ac:cxnSpMkLst>
        </pc:cxnChg>
        <pc:cxnChg chg="add del mod">
          <ac:chgData name="Ulrich Gnewuch" userId="e8a70c61da9d9d21" providerId="LiveId" clId="{DD1B43FE-61E9-4F10-BA1B-C9495604236D}" dt="2024-01-19T07:31:39.654" v="774"/>
          <ac:cxnSpMkLst>
            <pc:docMk/>
            <pc:sldMk cId="912056543" sldId="1974"/>
            <ac:cxnSpMk id="17" creationId="{2FC707CB-B792-4498-CEEC-083931A05E7A}"/>
          </ac:cxnSpMkLst>
        </pc:cxnChg>
        <pc:cxnChg chg="add del mod">
          <ac:chgData name="Ulrich Gnewuch" userId="e8a70c61da9d9d21" providerId="LiveId" clId="{DD1B43FE-61E9-4F10-BA1B-C9495604236D}" dt="2024-01-19T07:31:39.654" v="774"/>
          <ac:cxnSpMkLst>
            <pc:docMk/>
            <pc:sldMk cId="912056543" sldId="1974"/>
            <ac:cxnSpMk id="18" creationId="{38EA46A1-16FD-DA0E-0337-4CAD93295887}"/>
          </ac:cxnSpMkLst>
        </pc:cxnChg>
        <pc:cxnChg chg="add del mod">
          <ac:chgData name="Ulrich Gnewuch" userId="e8a70c61da9d9d21" providerId="LiveId" clId="{DD1B43FE-61E9-4F10-BA1B-C9495604236D}" dt="2024-01-19T07:31:39.654" v="774"/>
          <ac:cxnSpMkLst>
            <pc:docMk/>
            <pc:sldMk cId="912056543" sldId="1974"/>
            <ac:cxnSpMk id="19" creationId="{8D4BEB02-8823-600C-1786-44AF6CC1B9AD}"/>
          </ac:cxnSpMkLst>
        </pc:cxnChg>
        <pc:cxnChg chg="add del mod">
          <ac:chgData name="Ulrich Gnewuch" userId="e8a70c61da9d9d21" providerId="LiveId" clId="{DD1B43FE-61E9-4F10-BA1B-C9495604236D}" dt="2024-01-19T07:31:39.654" v="774"/>
          <ac:cxnSpMkLst>
            <pc:docMk/>
            <pc:sldMk cId="912056543" sldId="1974"/>
            <ac:cxnSpMk id="20" creationId="{7634F623-2F5D-C751-8221-80446B7723A6}"/>
          </ac:cxnSpMkLst>
        </pc:cxnChg>
        <pc:cxnChg chg="add del mod">
          <ac:chgData name="Ulrich Gnewuch" userId="e8a70c61da9d9d21" providerId="LiveId" clId="{DD1B43FE-61E9-4F10-BA1B-C9495604236D}" dt="2024-01-19T07:31:39.654" v="774"/>
          <ac:cxnSpMkLst>
            <pc:docMk/>
            <pc:sldMk cId="912056543" sldId="1974"/>
            <ac:cxnSpMk id="21" creationId="{E4C1E61A-8ADA-3CFD-1978-29FD394AF795}"/>
          </ac:cxnSpMkLst>
        </pc:cxnChg>
        <pc:cxnChg chg="add del mod">
          <ac:chgData name="Ulrich Gnewuch" userId="e8a70c61da9d9d21" providerId="LiveId" clId="{DD1B43FE-61E9-4F10-BA1B-C9495604236D}" dt="2024-01-19T07:31:39.654" v="774"/>
          <ac:cxnSpMkLst>
            <pc:docMk/>
            <pc:sldMk cId="912056543" sldId="1974"/>
            <ac:cxnSpMk id="22" creationId="{EBD5098F-10A3-C00E-237B-5818C57DF6C1}"/>
          </ac:cxnSpMkLst>
        </pc:cxnChg>
        <pc:cxnChg chg="add del mod">
          <ac:chgData name="Ulrich Gnewuch" userId="e8a70c61da9d9d21" providerId="LiveId" clId="{DD1B43FE-61E9-4F10-BA1B-C9495604236D}" dt="2024-01-19T07:31:39.654" v="774"/>
          <ac:cxnSpMkLst>
            <pc:docMk/>
            <pc:sldMk cId="912056543" sldId="1974"/>
            <ac:cxnSpMk id="24" creationId="{06A07174-307C-9AAA-2959-24A0E91B91F4}"/>
          </ac:cxnSpMkLst>
        </pc:cxnChg>
        <pc:cxnChg chg="add del mod">
          <ac:chgData name="Ulrich Gnewuch" userId="e8a70c61da9d9d21" providerId="LiveId" clId="{DD1B43FE-61E9-4F10-BA1B-C9495604236D}" dt="2024-01-19T07:31:39.654" v="774"/>
          <ac:cxnSpMkLst>
            <pc:docMk/>
            <pc:sldMk cId="912056543" sldId="1974"/>
            <ac:cxnSpMk id="25" creationId="{FC3784CC-19CA-4525-BED1-79CD1BFD5526}"/>
          </ac:cxnSpMkLst>
        </pc:cxnChg>
        <pc:cxnChg chg="add del mod">
          <ac:chgData name="Ulrich Gnewuch" userId="e8a70c61da9d9d21" providerId="LiveId" clId="{DD1B43FE-61E9-4F10-BA1B-C9495604236D}" dt="2024-01-19T07:31:52.632" v="780"/>
          <ac:cxnSpMkLst>
            <pc:docMk/>
            <pc:sldMk cId="912056543" sldId="1974"/>
            <ac:cxnSpMk id="50" creationId="{DE14D3B6-B638-8775-2721-B60A8B9E5194}"/>
          </ac:cxnSpMkLst>
        </pc:cxnChg>
        <pc:cxnChg chg="add del mod">
          <ac:chgData name="Ulrich Gnewuch" userId="e8a70c61da9d9d21" providerId="LiveId" clId="{DD1B43FE-61E9-4F10-BA1B-C9495604236D}" dt="2024-01-19T07:31:52.632" v="780"/>
          <ac:cxnSpMkLst>
            <pc:docMk/>
            <pc:sldMk cId="912056543" sldId="1974"/>
            <ac:cxnSpMk id="51" creationId="{C2B22D02-9E3A-DDF5-09D3-B9AE640A0699}"/>
          </ac:cxnSpMkLst>
        </pc:cxnChg>
        <pc:cxnChg chg="add del mod">
          <ac:chgData name="Ulrich Gnewuch" userId="e8a70c61da9d9d21" providerId="LiveId" clId="{DD1B43FE-61E9-4F10-BA1B-C9495604236D}" dt="2024-01-19T07:31:52.632" v="780"/>
          <ac:cxnSpMkLst>
            <pc:docMk/>
            <pc:sldMk cId="912056543" sldId="1974"/>
            <ac:cxnSpMk id="52" creationId="{6710FEE5-FF35-38CC-7B5D-9EDBA99567D2}"/>
          </ac:cxnSpMkLst>
        </pc:cxnChg>
        <pc:cxnChg chg="add del mod">
          <ac:chgData name="Ulrich Gnewuch" userId="e8a70c61da9d9d21" providerId="LiveId" clId="{DD1B43FE-61E9-4F10-BA1B-C9495604236D}" dt="2024-01-19T07:31:52.632" v="780"/>
          <ac:cxnSpMkLst>
            <pc:docMk/>
            <pc:sldMk cId="912056543" sldId="1974"/>
            <ac:cxnSpMk id="53" creationId="{D1BA974F-9EEF-D931-F88B-CE4411143E58}"/>
          </ac:cxnSpMkLst>
        </pc:cxnChg>
        <pc:cxnChg chg="add del mod">
          <ac:chgData name="Ulrich Gnewuch" userId="e8a70c61da9d9d21" providerId="LiveId" clId="{DD1B43FE-61E9-4F10-BA1B-C9495604236D}" dt="2024-01-19T07:31:52.632" v="780"/>
          <ac:cxnSpMkLst>
            <pc:docMk/>
            <pc:sldMk cId="912056543" sldId="1974"/>
            <ac:cxnSpMk id="54" creationId="{9E6996FB-9C2C-CF11-6EE9-312739E8F80E}"/>
          </ac:cxnSpMkLst>
        </pc:cxnChg>
        <pc:cxnChg chg="add del mod">
          <ac:chgData name="Ulrich Gnewuch" userId="e8a70c61da9d9d21" providerId="LiveId" clId="{DD1B43FE-61E9-4F10-BA1B-C9495604236D}" dt="2024-01-19T07:31:52.632" v="780"/>
          <ac:cxnSpMkLst>
            <pc:docMk/>
            <pc:sldMk cId="912056543" sldId="1974"/>
            <ac:cxnSpMk id="55" creationId="{C723CC51-B6F3-72B7-C3C5-2C72E4557EB5}"/>
          </ac:cxnSpMkLst>
        </pc:cxnChg>
        <pc:cxnChg chg="add del mod">
          <ac:chgData name="Ulrich Gnewuch" userId="e8a70c61da9d9d21" providerId="LiveId" clId="{DD1B43FE-61E9-4F10-BA1B-C9495604236D}" dt="2024-01-19T07:31:52.632" v="780"/>
          <ac:cxnSpMkLst>
            <pc:docMk/>
            <pc:sldMk cId="912056543" sldId="1974"/>
            <ac:cxnSpMk id="56" creationId="{6B26E310-D382-3424-0FA8-E82F675A6860}"/>
          </ac:cxnSpMkLst>
        </pc:cxnChg>
        <pc:cxnChg chg="add del mod">
          <ac:chgData name="Ulrich Gnewuch" userId="e8a70c61da9d9d21" providerId="LiveId" clId="{DD1B43FE-61E9-4F10-BA1B-C9495604236D}" dt="2024-01-19T07:31:52.632" v="780"/>
          <ac:cxnSpMkLst>
            <pc:docMk/>
            <pc:sldMk cId="912056543" sldId="1974"/>
            <ac:cxnSpMk id="57" creationId="{47688888-9175-193A-B26E-BD0F511A0A79}"/>
          </ac:cxnSpMkLst>
        </pc:cxnChg>
        <pc:cxnChg chg="add del mod">
          <ac:chgData name="Ulrich Gnewuch" userId="e8a70c61da9d9d21" providerId="LiveId" clId="{DD1B43FE-61E9-4F10-BA1B-C9495604236D}" dt="2024-01-19T07:31:52.632" v="780"/>
          <ac:cxnSpMkLst>
            <pc:docMk/>
            <pc:sldMk cId="912056543" sldId="1974"/>
            <ac:cxnSpMk id="58" creationId="{AF7E98E9-3423-F11E-2DC1-18B0EF268559}"/>
          </ac:cxnSpMkLst>
        </pc:cxnChg>
        <pc:cxnChg chg="add del mod">
          <ac:chgData name="Ulrich Gnewuch" userId="e8a70c61da9d9d21" providerId="LiveId" clId="{DD1B43FE-61E9-4F10-BA1B-C9495604236D}" dt="2024-01-19T07:31:52.632" v="780"/>
          <ac:cxnSpMkLst>
            <pc:docMk/>
            <pc:sldMk cId="912056543" sldId="1974"/>
            <ac:cxnSpMk id="59" creationId="{D9640331-5FE7-C312-7E00-D8F18DDBBA3D}"/>
          </ac:cxnSpMkLst>
        </pc:cxnChg>
        <pc:cxnChg chg="add del mod">
          <ac:chgData name="Ulrich Gnewuch" userId="e8a70c61da9d9d21" providerId="LiveId" clId="{DD1B43FE-61E9-4F10-BA1B-C9495604236D}" dt="2024-01-19T07:31:52.632" v="780"/>
          <ac:cxnSpMkLst>
            <pc:docMk/>
            <pc:sldMk cId="912056543" sldId="1974"/>
            <ac:cxnSpMk id="60" creationId="{160B7F4B-B479-78D7-43A9-DE98DB6F9193}"/>
          </ac:cxnSpMkLst>
        </pc:cxnChg>
        <pc:cxnChg chg="add del mod">
          <ac:chgData name="Ulrich Gnewuch" userId="e8a70c61da9d9d21" providerId="LiveId" clId="{DD1B43FE-61E9-4F10-BA1B-C9495604236D}" dt="2024-01-19T07:31:52.632" v="780"/>
          <ac:cxnSpMkLst>
            <pc:docMk/>
            <pc:sldMk cId="912056543" sldId="1974"/>
            <ac:cxnSpMk id="61" creationId="{73CE4D42-899F-8E11-0D57-99DFDA037FAF}"/>
          </ac:cxnSpMkLst>
        </pc:cxnChg>
        <pc:cxnChg chg="add del mod">
          <ac:chgData name="Ulrich Gnewuch" userId="e8a70c61da9d9d21" providerId="LiveId" clId="{DD1B43FE-61E9-4F10-BA1B-C9495604236D}" dt="2024-01-19T07:31:52.632" v="780"/>
          <ac:cxnSpMkLst>
            <pc:docMk/>
            <pc:sldMk cId="912056543" sldId="1974"/>
            <ac:cxnSpMk id="63" creationId="{29DF8287-79AA-03E6-C25A-2B8FAF97BAEE}"/>
          </ac:cxnSpMkLst>
        </pc:cxnChg>
        <pc:cxnChg chg="add del mod">
          <ac:chgData name="Ulrich Gnewuch" userId="e8a70c61da9d9d21" providerId="LiveId" clId="{DD1B43FE-61E9-4F10-BA1B-C9495604236D}" dt="2024-01-19T07:31:52.632" v="780"/>
          <ac:cxnSpMkLst>
            <pc:docMk/>
            <pc:sldMk cId="912056543" sldId="1974"/>
            <ac:cxnSpMk id="64" creationId="{7FD582C6-3C4E-6F15-27D1-548AFD40A462}"/>
          </ac:cxnSpMkLst>
        </pc:cxnChg>
        <pc:cxnChg chg="add mod">
          <ac:chgData name="Ulrich Gnewuch" userId="e8a70c61da9d9d21" providerId="LiveId" clId="{DD1B43FE-61E9-4F10-BA1B-C9495604236D}" dt="2024-01-22T15:06:02.912" v="2565" actId="1076"/>
          <ac:cxnSpMkLst>
            <pc:docMk/>
            <pc:sldMk cId="912056543" sldId="1974"/>
            <ac:cxnSpMk id="89" creationId="{D442431F-1C1B-BBEA-9B0A-0498FA2E6973}"/>
          </ac:cxnSpMkLst>
        </pc:cxnChg>
        <pc:cxnChg chg="add mod">
          <ac:chgData name="Ulrich Gnewuch" userId="e8a70c61da9d9d21" providerId="LiveId" clId="{DD1B43FE-61E9-4F10-BA1B-C9495604236D}" dt="2024-01-22T15:06:02.912" v="2565" actId="1076"/>
          <ac:cxnSpMkLst>
            <pc:docMk/>
            <pc:sldMk cId="912056543" sldId="1974"/>
            <ac:cxnSpMk id="90" creationId="{6CD13674-0872-62CC-468D-294F463E68E5}"/>
          </ac:cxnSpMkLst>
        </pc:cxnChg>
        <pc:cxnChg chg="add mod">
          <ac:chgData name="Ulrich Gnewuch" userId="e8a70c61da9d9d21" providerId="LiveId" clId="{DD1B43FE-61E9-4F10-BA1B-C9495604236D}" dt="2024-01-22T15:06:02.912" v="2565" actId="1076"/>
          <ac:cxnSpMkLst>
            <pc:docMk/>
            <pc:sldMk cId="912056543" sldId="1974"/>
            <ac:cxnSpMk id="91" creationId="{6BE28192-AC95-67E1-F62F-6D3003C79D9E}"/>
          </ac:cxnSpMkLst>
        </pc:cxnChg>
        <pc:cxnChg chg="add mod">
          <ac:chgData name="Ulrich Gnewuch" userId="e8a70c61da9d9d21" providerId="LiveId" clId="{DD1B43FE-61E9-4F10-BA1B-C9495604236D}" dt="2024-01-22T15:06:02.912" v="2565" actId="1076"/>
          <ac:cxnSpMkLst>
            <pc:docMk/>
            <pc:sldMk cId="912056543" sldId="1974"/>
            <ac:cxnSpMk id="92" creationId="{1A233299-E557-2A17-7BA0-F67EF52A2288}"/>
          </ac:cxnSpMkLst>
        </pc:cxnChg>
        <pc:cxnChg chg="add mod">
          <ac:chgData name="Ulrich Gnewuch" userId="e8a70c61da9d9d21" providerId="LiveId" clId="{DD1B43FE-61E9-4F10-BA1B-C9495604236D}" dt="2024-01-22T15:06:02.912" v="2565" actId="1076"/>
          <ac:cxnSpMkLst>
            <pc:docMk/>
            <pc:sldMk cId="912056543" sldId="1974"/>
            <ac:cxnSpMk id="93" creationId="{36A96356-311B-A621-F388-1B0553769030}"/>
          </ac:cxnSpMkLst>
        </pc:cxnChg>
        <pc:cxnChg chg="add mod">
          <ac:chgData name="Ulrich Gnewuch" userId="e8a70c61da9d9d21" providerId="LiveId" clId="{DD1B43FE-61E9-4F10-BA1B-C9495604236D}" dt="2024-01-22T15:06:02.912" v="2565" actId="1076"/>
          <ac:cxnSpMkLst>
            <pc:docMk/>
            <pc:sldMk cId="912056543" sldId="1974"/>
            <ac:cxnSpMk id="94" creationId="{660284BB-607B-C12E-88E1-9858F270D693}"/>
          </ac:cxnSpMkLst>
        </pc:cxnChg>
        <pc:cxnChg chg="add mod">
          <ac:chgData name="Ulrich Gnewuch" userId="e8a70c61da9d9d21" providerId="LiveId" clId="{DD1B43FE-61E9-4F10-BA1B-C9495604236D}" dt="2024-01-22T15:06:02.912" v="2565" actId="1076"/>
          <ac:cxnSpMkLst>
            <pc:docMk/>
            <pc:sldMk cId="912056543" sldId="1974"/>
            <ac:cxnSpMk id="95" creationId="{8C14490A-03F4-4695-58D2-D21AE2B53322}"/>
          </ac:cxnSpMkLst>
        </pc:cxnChg>
        <pc:cxnChg chg="add mod">
          <ac:chgData name="Ulrich Gnewuch" userId="e8a70c61da9d9d21" providerId="LiveId" clId="{DD1B43FE-61E9-4F10-BA1B-C9495604236D}" dt="2024-01-22T15:06:02.912" v="2565" actId="1076"/>
          <ac:cxnSpMkLst>
            <pc:docMk/>
            <pc:sldMk cId="912056543" sldId="1974"/>
            <ac:cxnSpMk id="96" creationId="{7493453A-0264-2F05-1150-F336D55E6C24}"/>
          </ac:cxnSpMkLst>
        </pc:cxnChg>
        <pc:cxnChg chg="add mod">
          <ac:chgData name="Ulrich Gnewuch" userId="e8a70c61da9d9d21" providerId="LiveId" clId="{DD1B43FE-61E9-4F10-BA1B-C9495604236D}" dt="2024-01-22T15:06:02.912" v="2565" actId="1076"/>
          <ac:cxnSpMkLst>
            <pc:docMk/>
            <pc:sldMk cId="912056543" sldId="1974"/>
            <ac:cxnSpMk id="97" creationId="{B0B3878B-3CEC-B2D5-AF96-6E6A3509D492}"/>
          </ac:cxnSpMkLst>
        </pc:cxnChg>
        <pc:cxnChg chg="add mod">
          <ac:chgData name="Ulrich Gnewuch" userId="e8a70c61da9d9d21" providerId="LiveId" clId="{DD1B43FE-61E9-4F10-BA1B-C9495604236D}" dt="2024-01-22T15:06:02.912" v="2565" actId="1076"/>
          <ac:cxnSpMkLst>
            <pc:docMk/>
            <pc:sldMk cId="912056543" sldId="1974"/>
            <ac:cxnSpMk id="98" creationId="{4F75580C-CA43-047B-24E9-74E06E82DB66}"/>
          </ac:cxnSpMkLst>
        </pc:cxnChg>
        <pc:cxnChg chg="add mod">
          <ac:chgData name="Ulrich Gnewuch" userId="e8a70c61da9d9d21" providerId="LiveId" clId="{DD1B43FE-61E9-4F10-BA1B-C9495604236D}" dt="2024-01-22T15:06:02.912" v="2565" actId="1076"/>
          <ac:cxnSpMkLst>
            <pc:docMk/>
            <pc:sldMk cId="912056543" sldId="1974"/>
            <ac:cxnSpMk id="99" creationId="{0597F187-6EC5-AE08-E3D8-B23D529F248F}"/>
          </ac:cxnSpMkLst>
        </pc:cxnChg>
        <pc:cxnChg chg="add mod">
          <ac:chgData name="Ulrich Gnewuch" userId="e8a70c61da9d9d21" providerId="LiveId" clId="{DD1B43FE-61E9-4F10-BA1B-C9495604236D}" dt="2024-01-22T15:06:02.912" v="2565" actId="1076"/>
          <ac:cxnSpMkLst>
            <pc:docMk/>
            <pc:sldMk cId="912056543" sldId="1974"/>
            <ac:cxnSpMk id="100" creationId="{26927B5E-5A7B-3778-5A39-823FD654601F}"/>
          </ac:cxnSpMkLst>
        </pc:cxnChg>
        <pc:cxnChg chg="add mod">
          <ac:chgData name="Ulrich Gnewuch" userId="e8a70c61da9d9d21" providerId="LiveId" clId="{DD1B43FE-61E9-4F10-BA1B-C9495604236D}" dt="2024-01-22T15:06:02.912" v="2565" actId="1076"/>
          <ac:cxnSpMkLst>
            <pc:docMk/>
            <pc:sldMk cId="912056543" sldId="1974"/>
            <ac:cxnSpMk id="102" creationId="{D6EE5D46-E66A-978A-1AFF-020B51453136}"/>
          </ac:cxnSpMkLst>
        </pc:cxnChg>
        <pc:cxnChg chg="add mod">
          <ac:chgData name="Ulrich Gnewuch" userId="e8a70c61da9d9d21" providerId="LiveId" clId="{DD1B43FE-61E9-4F10-BA1B-C9495604236D}" dt="2024-01-22T15:06:02.912" v="2565" actId="1076"/>
          <ac:cxnSpMkLst>
            <pc:docMk/>
            <pc:sldMk cId="912056543" sldId="1974"/>
            <ac:cxnSpMk id="103" creationId="{93B1633B-7287-20B4-51CF-7EBAD674B550}"/>
          </ac:cxnSpMkLst>
        </pc:cxnChg>
      </pc:sldChg>
      <pc:sldChg chg="addSp delSp modSp new mod ord delAnim modAnim">
        <pc:chgData name="Ulrich Gnewuch" userId="e8a70c61da9d9d21" providerId="LiveId" clId="{DD1B43FE-61E9-4F10-BA1B-C9495604236D}" dt="2024-01-22T15:38:49.205" v="4081" actId="20577"/>
        <pc:sldMkLst>
          <pc:docMk/>
          <pc:sldMk cId="1847683922" sldId="1975"/>
        </pc:sldMkLst>
        <pc:spChg chg="del">
          <ac:chgData name="Ulrich Gnewuch" userId="e8a70c61da9d9d21" providerId="LiveId" clId="{DD1B43FE-61E9-4F10-BA1B-C9495604236D}" dt="2024-01-19T15:52:13.898" v="996" actId="478"/>
          <ac:spMkLst>
            <pc:docMk/>
            <pc:sldMk cId="1847683922" sldId="1975"/>
            <ac:spMk id="2" creationId="{BD7B1E08-6747-7343-3CDD-5DDC27E662F4}"/>
          </ac:spMkLst>
        </pc:spChg>
        <pc:spChg chg="mod">
          <ac:chgData name="Ulrich Gnewuch" userId="e8a70c61da9d9d21" providerId="LiveId" clId="{DD1B43FE-61E9-4F10-BA1B-C9495604236D}" dt="2024-01-22T15:38:49.205" v="4081" actId="20577"/>
          <ac:spMkLst>
            <pc:docMk/>
            <pc:sldMk cId="1847683922" sldId="1975"/>
            <ac:spMk id="6" creationId="{22FD6375-F936-51D9-21BB-18F20DF2596B}"/>
          </ac:spMkLst>
        </pc:spChg>
        <pc:spChg chg="add mod">
          <ac:chgData name="Ulrich Gnewuch" userId="e8a70c61da9d9d21" providerId="LiveId" clId="{DD1B43FE-61E9-4F10-BA1B-C9495604236D}" dt="2024-01-22T15:25:11.213" v="3973" actId="207"/>
          <ac:spMkLst>
            <pc:docMk/>
            <pc:sldMk cId="1847683922" sldId="1975"/>
            <ac:spMk id="9" creationId="{5A50A4B6-6898-19A9-97CE-370D83FCC2DF}"/>
          </ac:spMkLst>
        </pc:spChg>
        <pc:picChg chg="add del mod">
          <ac:chgData name="Ulrich Gnewuch" userId="e8a70c61da9d9d21" providerId="LiveId" clId="{DD1B43FE-61E9-4F10-BA1B-C9495604236D}" dt="2024-01-19T15:52:12.934" v="995" actId="478"/>
          <ac:picMkLst>
            <pc:docMk/>
            <pc:sldMk cId="1847683922" sldId="1975"/>
            <ac:picMk id="7" creationId="{4903491B-46CF-7289-AD1A-3B1F1043A22B}"/>
          </ac:picMkLst>
        </pc:picChg>
        <pc:picChg chg="add mod">
          <ac:chgData name="Ulrich Gnewuch" userId="e8a70c61da9d9d21" providerId="LiveId" clId="{DD1B43FE-61E9-4F10-BA1B-C9495604236D}" dt="2024-01-19T15:52:23.216" v="1003" actId="1035"/>
          <ac:picMkLst>
            <pc:docMk/>
            <pc:sldMk cId="1847683922" sldId="1975"/>
            <ac:picMk id="8" creationId="{05BD34F9-9DC2-CC1A-C648-E78EFA1BDFF2}"/>
          </ac:picMkLst>
        </pc:picChg>
      </pc:sldChg>
      <pc:sldChg chg="addSp modSp new del mod">
        <pc:chgData name="Ulrich Gnewuch" userId="e8a70c61da9d9d21" providerId="LiveId" clId="{DD1B43FE-61E9-4F10-BA1B-C9495604236D}" dt="2024-01-19T15:45:51.547" v="938" actId="47"/>
        <pc:sldMkLst>
          <pc:docMk/>
          <pc:sldMk cId="1321356625" sldId="1976"/>
        </pc:sldMkLst>
        <pc:spChg chg="add mod">
          <ac:chgData name="Ulrich Gnewuch" userId="e8a70c61da9d9d21" providerId="LiveId" clId="{DD1B43FE-61E9-4F10-BA1B-C9495604236D}" dt="2024-01-19T07:32:22.808" v="802" actId="20577"/>
          <ac:spMkLst>
            <pc:docMk/>
            <pc:sldMk cId="1321356625" sldId="1976"/>
            <ac:spMk id="7" creationId="{BC3424C8-53BB-371E-5C03-79E01E5B82BF}"/>
          </ac:spMkLst>
        </pc:spChg>
      </pc:sldChg>
      <pc:sldChg chg="addSp delSp modSp new del mod">
        <pc:chgData name="Ulrich Gnewuch" userId="e8a70c61da9d9d21" providerId="LiveId" clId="{DD1B43FE-61E9-4F10-BA1B-C9495604236D}" dt="2024-01-19T15:49:14.609" v="966" actId="47"/>
        <pc:sldMkLst>
          <pc:docMk/>
          <pc:sldMk cId="432739919" sldId="1977"/>
        </pc:sldMkLst>
        <pc:spChg chg="add del mod">
          <ac:chgData name="Ulrich Gnewuch" userId="e8a70c61da9d9d21" providerId="LiveId" clId="{DD1B43FE-61E9-4F10-BA1B-C9495604236D}" dt="2024-01-19T15:49:08.663" v="962" actId="21"/>
          <ac:spMkLst>
            <pc:docMk/>
            <pc:sldMk cId="432739919" sldId="1977"/>
            <ac:spMk id="7" creationId="{B0D78AF4-10AA-53EC-BF83-E544430E44B3}"/>
          </ac:spMkLst>
        </pc:spChg>
      </pc:sldChg>
      <pc:sldChg chg="addSp modSp new del">
        <pc:chgData name="Ulrich Gnewuch" userId="e8a70c61da9d9d21" providerId="LiveId" clId="{DD1B43FE-61E9-4F10-BA1B-C9495604236D}" dt="2024-01-19T15:44:01.246" v="892" actId="47"/>
        <pc:sldMkLst>
          <pc:docMk/>
          <pc:sldMk cId="744846078" sldId="1978"/>
        </pc:sldMkLst>
        <pc:grpChg chg="add mod">
          <ac:chgData name="Ulrich Gnewuch" userId="e8a70c61da9d9d21" providerId="LiveId" clId="{DD1B43FE-61E9-4F10-BA1B-C9495604236D}" dt="2024-01-19T07:34:28.818" v="829" actId="1076"/>
          <ac:grpSpMkLst>
            <pc:docMk/>
            <pc:sldMk cId="744846078" sldId="1978"/>
            <ac:grpSpMk id="7" creationId="{690B9FCF-095A-6CB3-C18A-D9A4CE8993E0}"/>
          </ac:grpSpMkLst>
        </pc:grpChg>
        <pc:picChg chg="mod">
          <ac:chgData name="Ulrich Gnewuch" userId="e8a70c61da9d9d21" providerId="LiveId" clId="{DD1B43FE-61E9-4F10-BA1B-C9495604236D}" dt="2024-01-19T07:34:28.818" v="829" actId="1076"/>
          <ac:picMkLst>
            <pc:docMk/>
            <pc:sldMk cId="744846078" sldId="1978"/>
            <ac:picMk id="8" creationId="{A8C9C9C1-A1F6-13AB-BF42-B1ED539233FF}"/>
          </ac:picMkLst>
        </pc:picChg>
        <pc:picChg chg="mod">
          <ac:chgData name="Ulrich Gnewuch" userId="e8a70c61da9d9d21" providerId="LiveId" clId="{DD1B43FE-61E9-4F10-BA1B-C9495604236D}" dt="2024-01-19T07:34:28.818" v="829" actId="1076"/>
          <ac:picMkLst>
            <pc:docMk/>
            <pc:sldMk cId="744846078" sldId="1978"/>
            <ac:picMk id="9" creationId="{332CF262-E4D0-2744-EEF9-BA14A819069A}"/>
          </ac:picMkLst>
        </pc:picChg>
      </pc:sldChg>
      <pc:sldChg chg="addSp delSp modSp add del mod ord">
        <pc:chgData name="Ulrich Gnewuch" userId="e8a70c61da9d9d21" providerId="LiveId" clId="{DD1B43FE-61E9-4F10-BA1B-C9495604236D}" dt="2024-01-22T15:11:59.775" v="2889" actId="47"/>
        <pc:sldMkLst>
          <pc:docMk/>
          <pc:sldMk cId="29259236" sldId="2440"/>
        </pc:sldMkLst>
        <pc:spChg chg="add del mod">
          <ac:chgData name="Ulrich Gnewuch" userId="e8a70c61da9d9d21" providerId="LiveId" clId="{DD1B43FE-61E9-4F10-BA1B-C9495604236D}" dt="2024-01-19T15:49:12.153" v="964"/>
          <ac:spMkLst>
            <pc:docMk/>
            <pc:sldMk cId="29259236" sldId="2440"/>
            <ac:spMk id="2" creationId="{71A75B9D-DB58-B684-C06C-598744409AD9}"/>
          </ac:spMkLst>
        </pc:spChg>
        <pc:spChg chg="add del mod">
          <ac:chgData name="Ulrich Gnewuch" userId="e8a70c61da9d9d21" providerId="LiveId" clId="{DD1B43FE-61E9-4F10-BA1B-C9495604236D}" dt="2024-01-22T15:08:16.442" v="2580" actId="21"/>
          <ac:spMkLst>
            <pc:docMk/>
            <pc:sldMk cId="29259236" sldId="2440"/>
            <ac:spMk id="4" creationId="{9773F214-D4DE-E6DC-8868-0B0E61BF6A0D}"/>
          </ac:spMkLst>
        </pc:spChg>
        <pc:spChg chg="mod">
          <ac:chgData name="Ulrich Gnewuch" userId="e8a70c61da9d9d21" providerId="LiveId" clId="{DD1B43FE-61E9-4F10-BA1B-C9495604236D}" dt="2024-01-19T07:35:25.553" v="833"/>
          <ac:spMkLst>
            <pc:docMk/>
            <pc:sldMk cId="29259236" sldId="2440"/>
            <ac:spMk id="8" creationId="{420B8C53-359B-48FF-94B9-867C6A7617C8}"/>
          </ac:spMkLst>
        </pc:spChg>
      </pc:sldChg>
      <pc:sldChg chg="addSp delSp modSp new mod">
        <pc:chgData name="Ulrich Gnewuch" userId="e8a70c61da9d9d21" providerId="LiveId" clId="{DD1B43FE-61E9-4F10-BA1B-C9495604236D}" dt="2024-01-22T15:37:06.398" v="4053" actId="1076"/>
        <pc:sldMkLst>
          <pc:docMk/>
          <pc:sldMk cId="2300953539" sldId="2441"/>
        </pc:sldMkLst>
        <pc:spChg chg="del">
          <ac:chgData name="Ulrich Gnewuch" userId="e8a70c61da9d9d21" providerId="LiveId" clId="{DD1B43FE-61E9-4F10-BA1B-C9495604236D}" dt="2024-01-19T15:41:14.435" v="844" actId="478"/>
          <ac:spMkLst>
            <pc:docMk/>
            <pc:sldMk cId="2300953539" sldId="2441"/>
            <ac:spMk id="2" creationId="{293C5046-36BB-585B-5750-1EB25FB33DCD}"/>
          </ac:spMkLst>
        </pc:spChg>
        <pc:spChg chg="mod">
          <ac:chgData name="Ulrich Gnewuch" userId="e8a70c61da9d9d21" providerId="LiveId" clId="{DD1B43FE-61E9-4F10-BA1B-C9495604236D}" dt="2024-01-19T15:41:02.103" v="839"/>
          <ac:spMkLst>
            <pc:docMk/>
            <pc:sldMk cId="2300953539" sldId="2441"/>
            <ac:spMk id="6" creationId="{563D8882-8C2A-A0AC-B00D-22A51EFA3E4D}"/>
          </ac:spMkLst>
        </pc:spChg>
        <pc:picChg chg="add mod">
          <ac:chgData name="Ulrich Gnewuch" userId="e8a70c61da9d9d21" providerId="LiveId" clId="{DD1B43FE-61E9-4F10-BA1B-C9495604236D}" dt="2024-01-19T15:41:16.515" v="847" actId="1035"/>
          <ac:picMkLst>
            <pc:docMk/>
            <pc:sldMk cId="2300953539" sldId="2441"/>
            <ac:picMk id="7" creationId="{59BE41AA-1E4E-D811-240D-5FC9F57BCF95}"/>
          </ac:picMkLst>
        </pc:picChg>
        <pc:picChg chg="add mod">
          <ac:chgData name="Ulrich Gnewuch" userId="e8a70c61da9d9d21" providerId="LiveId" clId="{DD1B43FE-61E9-4F10-BA1B-C9495604236D}" dt="2024-01-19T15:41:16.515" v="847" actId="1035"/>
          <ac:picMkLst>
            <pc:docMk/>
            <pc:sldMk cId="2300953539" sldId="2441"/>
            <ac:picMk id="8" creationId="{6045A564-C842-E817-7787-47C6290FAC3E}"/>
          </ac:picMkLst>
        </pc:picChg>
        <pc:picChg chg="add mod">
          <ac:chgData name="Ulrich Gnewuch" userId="e8a70c61da9d9d21" providerId="LiveId" clId="{DD1B43FE-61E9-4F10-BA1B-C9495604236D}" dt="2024-01-19T15:41:16.515" v="847" actId="1035"/>
          <ac:picMkLst>
            <pc:docMk/>
            <pc:sldMk cId="2300953539" sldId="2441"/>
            <ac:picMk id="9" creationId="{A741C4F2-3A93-E405-7F4A-B50893986524}"/>
          </ac:picMkLst>
        </pc:picChg>
        <pc:picChg chg="add mod">
          <ac:chgData name="Ulrich Gnewuch" userId="e8a70c61da9d9d21" providerId="LiveId" clId="{DD1B43FE-61E9-4F10-BA1B-C9495604236D}" dt="2024-01-19T15:41:16.515" v="847" actId="1035"/>
          <ac:picMkLst>
            <pc:docMk/>
            <pc:sldMk cId="2300953539" sldId="2441"/>
            <ac:picMk id="10" creationId="{1DF6F165-AE53-7793-52D6-13ED299C34B2}"/>
          </ac:picMkLst>
        </pc:picChg>
        <pc:picChg chg="add mod">
          <ac:chgData name="Ulrich Gnewuch" userId="e8a70c61da9d9d21" providerId="LiveId" clId="{DD1B43FE-61E9-4F10-BA1B-C9495604236D}" dt="2024-01-19T15:41:16.515" v="847" actId="1035"/>
          <ac:picMkLst>
            <pc:docMk/>
            <pc:sldMk cId="2300953539" sldId="2441"/>
            <ac:picMk id="11" creationId="{FB390EC4-CA6A-EF0D-206B-9164883BC898}"/>
          </ac:picMkLst>
        </pc:picChg>
        <pc:picChg chg="add del mod">
          <ac:chgData name="Ulrich Gnewuch" userId="e8a70c61da9d9d21" providerId="LiveId" clId="{DD1B43FE-61E9-4F10-BA1B-C9495604236D}" dt="2024-01-22T15:37:04.430" v="4051" actId="478"/>
          <ac:picMkLst>
            <pc:docMk/>
            <pc:sldMk cId="2300953539" sldId="2441"/>
            <ac:picMk id="12" creationId="{C9D43BE7-F979-7F14-0235-09E0462B5EC7}"/>
          </ac:picMkLst>
        </pc:picChg>
        <pc:picChg chg="add mod">
          <ac:chgData name="Ulrich Gnewuch" userId="e8a70c61da9d9d21" providerId="LiveId" clId="{DD1B43FE-61E9-4F10-BA1B-C9495604236D}" dt="2024-01-19T15:41:16.515" v="847" actId="1035"/>
          <ac:picMkLst>
            <pc:docMk/>
            <pc:sldMk cId="2300953539" sldId="2441"/>
            <ac:picMk id="13" creationId="{00C9FEBD-9220-A77A-1D79-B43B499105C9}"/>
          </ac:picMkLst>
        </pc:picChg>
        <pc:picChg chg="add del mod">
          <ac:chgData name="Ulrich Gnewuch" userId="e8a70c61da9d9d21" providerId="LiveId" clId="{DD1B43FE-61E9-4F10-BA1B-C9495604236D}" dt="2024-01-22T15:37:03.482" v="4050" actId="21"/>
          <ac:picMkLst>
            <pc:docMk/>
            <pc:sldMk cId="2300953539" sldId="2441"/>
            <ac:picMk id="14" creationId="{41F7B1FC-7540-E826-B2AE-11B900717D52}"/>
          </ac:picMkLst>
        </pc:picChg>
        <pc:picChg chg="add mod">
          <ac:chgData name="Ulrich Gnewuch" userId="e8a70c61da9d9d21" providerId="LiveId" clId="{DD1B43FE-61E9-4F10-BA1B-C9495604236D}" dt="2024-01-22T15:37:06.398" v="4053" actId="1076"/>
          <ac:picMkLst>
            <pc:docMk/>
            <pc:sldMk cId="2300953539" sldId="2441"/>
            <ac:picMk id="15" creationId="{CBE55094-DBBF-4BF0-F359-AA5F1FED2F79}"/>
          </ac:picMkLst>
        </pc:picChg>
      </pc:sldChg>
      <pc:sldChg chg="addSp delSp modSp new mod modAnim">
        <pc:chgData name="Ulrich Gnewuch" userId="e8a70c61da9d9d21" providerId="LiveId" clId="{DD1B43FE-61E9-4F10-BA1B-C9495604236D}" dt="2024-01-22T15:02:05.959" v="2477" actId="207"/>
        <pc:sldMkLst>
          <pc:docMk/>
          <pc:sldMk cId="1151088262" sldId="2442"/>
        </pc:sldMkLst>
        <pc:spChg chg="del">
          <ac:chgData name="Ulrich Gnewuch" userId="e8a70c61da9d9d21" providerId="LiveId" clId="{DD1B43FE-61E9-4F10-BA1B-C9495604236D}" dt="2024-01-22T15:01:52.247" v="2476" actId="478"/>
          <ac:spMkLst>
            <pc:docMk/>
            <pc:sldMk cId="1151088262" sldId="2442"/>
            <ac:spMk id="2" creationId="{F142E3C0-4BB7-2022-95D8-C3263907115E}"/>
          </ac:spMkLst>
        </pc:spChg>
        <pc:spChg chg="mod">
          <ac:chgData name="Ulrich Gnewuch" userId="e8a70c61da9d9d21" providerId="LiveId" clId="{DD1B43FE-61E9-4F10-BA1B-C9495604236D}" dt="2024-01-19T15:41:52.238" v="853"/>
          <ac:spMkLst>
            <pc:docMk/>
            <pc:sldMk cId="1151088262" sldId="2442"/>
            <ac:spMk id="6" creationId="{43CE3D3F-F6EC-32C8-D6FE-CE1B74A01654}"/>
          </ac:spMkLst>
        </pc:spChg>
        <pc:picChg chg="add mod">
          <ac:chgData name="Ulrich Gnewuch" userId="e8a70c61da9d9d21" providerId="LiveId" clId="{DD1B43FE-61E9-4F10-BA1B-C9495604236D}" dt="2024-01-19T15:41:58.318" v="855"/>
          <ac:picMkLst>
            <pc:docMk/>
            <pc:sldMk cId="1151088262" sldId="2442"/>
            <ac:picMk id="7" creationId="{80298ED0-74B6-C730-F816-AB25F428D00A}"/>
          </ac:picMkLst>
        </pc:picChg>
        <pc:picChg chg="add mod">
          <ac:chgData name="Ulrich Gnewuch" userId="e8a70c61da9d9d21" providerId="LiveId" clId="{DD1B43FE-61E9-4F10-BA1B-C9495604236D}" dt="2024-01-19T15:41:58.318" v="855"/>
          <ac:picMkLst>
            <pc:docMk/>
            <pc:sldMk cId="1151088262" sldId="2442"/>
            <ac:picMk id="8" creationId="{8ADDFD7C-6FD9-5F9F-2531-087D5F05198B}"/>
          </ac:picMkLst>
        </pc:picChg>
        <pc:picChg chg="add mod">
          <ac:chgData name="Ulrich Gnewuch" userId="e8a70c61da9d9d21" providerId="LiveId" clId="{DD1B43FE-61E9-4F10-BA1B-C9495604236D}" dt="2024-01-22T15:02:05.959" v="2477" actId="207"/>
          <ac:picMkLst>
            <pc:docMk/>
            <pc:sldMk cId="1151088262" sldId="2442"/>
            <ac:picMk id="9" creationId="{3A6908B5-34EE-62C3-C670-306D212138C9}"/>
          </ac:picMkLst>
        </pc:picChg>
        <pc:picChg chg="add mod">
          <ac:chgData name="Ulrich Gnewuch" userId="e8a70c61da9d9d21" providerId="LiveId" clId="{DD1B43FE-61E9-4F10-BA1B-C9495604236D}" dt="2024-01-22T15:02:05.959" v="2477" actId="207"/>
          <ac:picMkLst>
            <pc:docMk/>
            <pc:sldMk cId="1151088262" sldId="2442"/>
            <ac:picMk id="10" creationId="{EB9B1172-B485-57D9-AE3D-AA00FD695901}"/>
          </ac:picMkLst>
        </pc:picChg>
        <pc:picChg chg="add mod">
          <ac:chgData name="Ulrich Gnewuch" userId="e8a70c61da9d9d21" providerId="LiveId" clId="{DD1B43FE-61E9-4F10-BA1B-C9495604236D}" dt="2024-01-22T15:02:05.959" v="2477" actId="207"/>
          <ac:picMkLst>
            <pc:docMk/>
            <pc:sldMk cId="1151088262" sldId="2442"/>
            <ac:picMk id="11" creationId="{8EACF5FA-C863-ACD7-9CC4-F3AC632703E9}"/>
          </ac:picMkLst>
        </pc:picChg>
        <pc:picChg chg="add mod">
          <ac:chgData name="Ulrich Gnewuch" userId="e8a70c61da9d9d21" providerId="LiveId" clId="{DD1B43FE-61E9-4F10-BA1B-C9495604236D}" dt="2024-01-19T15:41:58.318" v="855"/>
          <ac:picMkLst>
            <pc:docMk/>
            <pc:sldMk cId="1151088262" sldId="2442"/>
            <ac:picMk id="12" creationId="{5B8A9096-F5D9-4DFE-B7C5-98AAB870BE0D}"/>
          </ac:picMkLst>
        </pc:picChg>
        <pc:picChg chg="add mod">
          <ac:chgData name="Ulrich Gnewuch" userId="e8a70c61da9d9d21" providerId="LiveId" clId="{DD1B43FE-61E9-4F10-BA1B-C9495604236D}" dt="2024-01-22T15:02:05.959" v="2477" actId="207"/>
          <ac:picMkLst>
            <pc:docMk/>
            <pc:sldMk cId="1151088262" sldId="2442"/>
            <ac:picMk id="13" creationId="{8EE6A8F2-A577-C279-D250-BF5CF9125601}"/>
          </ac:picMkLst>
        </pc:picChg>
        <pc:picChg chg="add mod">
          <ac:chgData name="Ulrich Gnewuch" userId="e8a70c61da9d9d21" providerId="LiveId" clId="{DD1B43FE-61E9-4F10-BA1B-C9495604236D}" dt="2024-01-22T15:02:05.959" v="2477" actId="207"/>
          <ac:picMkLst>
            <pc:docMk/>
            <pc:sldMk cId="1151088262" sldId="2442"/>
            <ac:picMk id="14" creationId="{90C0F593-6BAA-6A70-2216-1F25A267DD25}"/>
          </ac:picMkLst>
        </pc:picChg>
        <pc:picChg chg="add mod">
          <ac:chgData name="Ulrich Gnewuch" userId="e8a70c61da9d9d21" providerId="LiveId" clId="{DD1B43FE-61E9-4F10-BA1B-C9495604236D}" dt="2024-01-19T15:41:58.318" v="855"/>
          <ac:picMkLst>
            <pc:docMk/>
            <pc:sldMk cId="1151088262" sldId="2442"/>
            <ac:picMk id="15" creationId="{1F373CA3-0F9E-06E3-6CD4-162699A72893}"/>
          </ac:picMkLst>
        </pc:picChg>
        <pc:picChg chg="add mod">
          <ac:chgData name="Ulrich Gnewuch" userId="e8a70c61da9d9d21" providerId="LiveId" clId="{DD1B43FE-61E9-4F10-BA1B-C9495604236D}" dt="2024-01-19T15:41:58.318" v="855"/>
          <ac:picMkLst>
            <pc:docMk/>
            <pc:sldMk cId="1151088262" sldId="2442"/>
            <ac:picMk id="16" creationId="{C77B8F2D-EC05-321A-19E6-A82330EADC96}"/>
          </ac:picMkLst>
        </pc:picChg>
        <pc:picChg chg="add mod">
          <ac:chgData name="Ulrich Gnewuch" userId="e8a70c61da9d9d21" providerId="LiveId" clId="{DD1B43FE-61E9-4F10-BA1B-C9495604236D}" dt="2024-01-22T15:02:05.959" v="2477" actId="207"/>
          <ac:picMkLst>
            <pc:docMk/>
            <pc:sldMk cId="1151088262" sldId="2442"/>
            <ac:picMk id="17" creationId="{E9058C10-9FDF-9E98-3912-EC9341F76CF7}"/>
          </ac:picMkLst>
        </pc:picChg>
      </pc:sldChg>
      <pc:sldChg chg="addSp delSp modSp new mod ord modAnim">
        <pc:chgData name="Ulrich Gnewuch" userId="e8a70c61da9d9d21" providerId="LiveId" clId="{DD1B43FE-61E9-4F10-BA1B-C9495604236D}" dt="2024-01-22T15:42:58.927" v="4132" actId="20577"/>
        <pc:sldMkLst>
          <pc:docMk/>
          <pc:sldMk cId="3950538832" sldId="2443"/>
        </pc:sldMkLst>
        <pc:spChg chg="add mod">
          <ac:chgData name="Ulrich Gnewuch" userId="e8a70c61da9d9d21" providerId="LiveId" clId="{DD1B43FE-61E9-4F10-BA1B-C9495604236D}" dt="2024-01-22T15:03:15.878" v="2515" actId="6549"/>
          <ac:spMkLst>
            <pc:docMk/>
            <pc:sldMk cId="3950538832" sldId="2443"/>
            <ac:spMk id="2" creationId="{25488066-3F43-324A-A58B-F1D593DDA017}"/>
          </ac:spMkLst>
        </pc:spChg>
        <pc:spChg chg="del">
          <ac:chgData name="Ulrich Gnewuch" userId="e8a70c61da9d9d21" providerId="LiveId" clId="{DD1B43FE-61E9-4F10-BA1B-C9495604236D}" dt="2024-01-19T15:42:19.759" v="860" actId="478"/>
          <ac:spMkLst>
            <pc:docMk/>
            <pc:sldMk cId="3950538832" sldId="2443"/>
            <ac:spMk id="2" creationId="{FBA0B77D-46BD-89BE-1776-6C245E57D638}"/>
          </ac:spMkLst>
        </pc:spChg>
        <pc:spChg chg="mod">
          <ac:chgData name="Ulrich Gnewuch" userId="e8a70c61da9d9d21" providerId="LiveId" clId="{DD1B43FE-61E9-4F10-BA1B-C9495604236D}" dt="2024-01-22T15:42:58.927" v="4132" actId="20577"/>
          <ac:spMkLst>
            <pc:docMk/>
            <pc:sldMk cId="3950538832" sldId="2443"/>
            <ac:spMk id="6" creationId="{2244F4C7-8378-C14B-5D18-CB6644C26EE6}"/>
          </ac:spMkLst>
        </pc:spChg>
        <pc:spChg chg="add mod">
          <ac:chgData name="Ulrich Gnewuch" userId="e8a70c61da9d9d21" providerId="LiveId" clId="{DD1B43FE-61E9-4F10-BA1B-C9495604236D}" dt="2024-01-19T15:42:23.350" v="865" actId="1036"/>
          <ac:spMkLst>
            <pc:docMk/>
            <pc:sldMk cId="3950538832" sldId="2443"/>
            <ac:spMk id="8" creationId="{6E3930F0-EB6A-4E49-B70F-A9820A9AF6E8}"/>
          </ac:spMkLst>
        </pc:spChg>
        <pc:spChg chg="add mod">
          <ac:chgData name="Ulrich Gnewuch" userId="e8a70c61da9d9d21" providerId="LiveId" clId="{DD1B43FE-61E9-4F10-BA1B-C9495604236D}" dt="2024-01-19T15:42:23.350" v="865" actId="1036"/>
          <ac:spMkLst>
            <pc:docMk/>
            <pc:sldMk cId="3950538832" sldId="2443"/>
            <ac:spMk id="9" creationId="{3CE6EDA3-4E5A-E80C-CE00-BC85E6A224E6}"/>
          </ac:spMkLst>
        </pc:spChg>
        <pc:spChg chg="add mod">
          <ac:chgData name="Ulrich Gnewuch" userId="e8a70c61da9d9d21" providerId="LiveId" clId="{DD1B43FE-61E9-4F10-BA1B-C9495604236D}" dt="2024-01-19T15:42:23.350" v="865" actId="1036"/>
          <ac:spMkLst>
            <pc:docMk/>
            <pc:sldMk cId="3950538832" sldId="2443"/>
            <ac:spMk id="11" creationId="{E70C33B7-BE06-72D9-AC6D-96342EF8FC1D}"/>
          </ac:spMkLst>
        </pc:spChg>
        <pc:spChg chg="add mod">
          <ac:chgData name="Ulrich Gnewuch" userId="e8a70c61da9d9d21" providerId="LiveId" clId="{DD1B43FE-61E9-4F10-BA1B-C9495604236D}" dt="2024-01-19T15:42:23.350" v="865" actId="1036"/>
          <ac:spMkLst>
            <pc:docMk/>
            <pc:sldMk cId="3950538832" sldId="2443"/>
            <ac:spMk id="12" creationId="{F58C856D-8AE8-1216-D679-7899C0211F99}"/>
          </ac:spMkLst>
        </pc:spChg>
        <pc:spChg chg="add mod">
          <ac:chgData name="Ulrich Gnewuch" userId="e8a70c61da9d9d21" providerId="LiveId" clId="{DD1B43FE-61E9-4F10-BA1B-C9495604236D}" dt="2024-01-19T15:42:23.350" v="865" actId="1036"/>
          <ac:spMkLst>
            <pc:docMk/>
            <pc:sldMk cId="3950538832" sldId="2443"/>
            <ac:spMk id="13" creationId="{B180294D-E156-ED4D-FA74-2EF7D74F9DDC}"/>
          </ac:spMkLst>
        </pc:spChg>
        <pc:spChg chg="add mod">
          <ac:chgData name="Ulrich Gnewuch" userId="e8a70c61da9d9d21" providerId="LiveId" clId="{DD1B43FE-61E9-4F10-BA1B-C9495604236D}" dt="2024-01-19T15:42:23.350" v="865" actId="1036"/>
          <ac:spMkLst>
            <pc:docMk/>
            <pc:sldMk cId="3950538832" sldId="2443"/>
            <ac:spMk id="14" creationId="{F2B8D700-6BDE-D311-052D-492A53CEC877}"/>
          </ac:spMkLst>
        </pc:spChg>
        <pc:spChg chg="add mod">
          <ac:chgData name="Ulrich Gnewuch" userId="e8a70c61da9d9d21" providerId="LiveId" clId="{DD1B43FE-61E9-4F10-BA1B-C9495604236D}" dt="2024-01-19T15:42:23.350" v="865" actId="1036"/>
          <ac:spMkLst>
            <pc:docMk/>
            <pc:sldMk cId="3950538832" sldId="2443"/>
            <ac:spMk id="15" creationId="{E978C9E6-9139-7012-93A8-F6C0B8529C20}"/>
          </ac:spMkLst>
        </pc:spChg>
        <pc:spChg chg="add mod">
          <ac:chgData name="Ulrich Gnewuch" userId="e8a70c61da9d9d21" providerId="LiveId" clId="{DD1B43FE-61E9-4F10-BA1B-C9495604236D}" dt="2024-01-19T15:42:23.350" v="865" actId="1036"/>
          <ac:spMkLst>
            <pc:docMk/>
            <pc:sldMk cId="3950538832" sldId="2443"/>
            <ac:spMk id="16" creationId="{918CF0A3-9AF9-AFAF-EA8C-108DD50FC5B8}"/>
          </ac:spMkLst>
        </pc:spChg>
        <pc:spChg chg="add del mod">
          <ac:chgData name="Ulrich Gnewuch" userId="e8a70c61da9d9d21" providerId="LiveId" clId="{DD1B43FE-61E9-4F10-BA1B-C9495604236D}" dt="2024-01-22T15:03:17.237" v="2516" actId="478"/>
          <ac:spMkLst>
            <pc:docMk/>
            <pc:sldMk cId="3950538832" sldId="2443"/>
            <ac:spMk id="19" creationId="{DD1639DB-67FD-0B90-F786-3FD5D38F1343}"/>
          </ac:spMkLst>
        </pc:spChg>
        <pc:spChg chg="mod">
          <ac:chgData name="Ulrich Gnewuch" userId="e8a70c61da9d9d21" providerId="LiveId" clId="{DD1B43FE-61E9-4F10-BA1B-C9495604236D}" dt="2024-01-19T15:49:36.673" v="969"/>
          <ac:spMkLst>
            <pc:docMk/>
            <pc:sldMk cId="3950538832" sldId="2443"/>
            <ac:spMk id="27" creationId="{1BA468FE-975C-0448-B888-821345D6FA4A}"/>
          </ac:spMkLst>
        </pc:spChg>
        <pc:grpChg chg="add mod">
          <ac:chgData name="Ulrich Gnewuch" userId="e8a70c61da9d9d21" providerId="LiveId" clId="{DD1B43FE-61E9-4F10-BA1B-C9495604236D}" dt="2024-01-19T15:42:23.350" v="865" actId="1036"/>
          <ac:grpSpMkLst>
            <pc:docMk/>
            <pc:sldMk cId="3950538832" sldId="2443"/>
            <ac:grpSpMk id="20" creationId="{55CE3C5C-B92D-6A76-3D0B-65D5C398BA73}"/>
          </ac:grpSpMkLst>
        </pc:grpChg>
        <pc:grpChg chg="add mod">
          <ac:chgData name="Ulrich Gnewuch" userId="e8a70c61da9d9d21" providerId="LiveId" clId="{DD1B43FE-61E9-4F10-BA1B-C9495604236D}" dt="2024-01-19T15:49:36.673" v="969"/>
          <ac:grpSpMkLst>
            <pc:docMk/>
            <pc:sldMk cId="3950538832" sldId="2443"/>
            <ac:grpSpMk id="25" creationId="{D05757E8-3003-A875-A780-69FE9DB8B6EB}"/>
          </ac:grpSpMkLst>
        </pc:grpChg>
        <pc:picChg chg="add mod">
          <ac:chgData name="Ulrich Gnewuch" userId="e8a70c61da9d9d21" providerId="LiveId" clId="{DD1B43FE-61E9-4F10-BA1B-C9495604236D}" dt="2024-01-19T15:42:23.350" v="865" actId="1036"/>
          <ac:picMkLst>
            <pc:docMk/>
            <pc:sldMk cId="3950538832" sldId="2443"/>
            <ac:picMk id="17" creationId="{A527EE27-F33C-9673-A1A4-048A1C203B2F}"/>
          </ac:picMkLst>
        </pc:picChg>
        <pc:picChg chg="add mod">
          <ac:chgData name="Ulrich Gnewuch" userId="e8a70c61da9d9d21" providerId="LiveId" clId="{DD1B43FE-61E9-4F10-BA1B-C9495604236D}" dt="2024-01-19T15:43:22.733" v="882"/>
          <ac:picMkLst>
            <pc:docMk/>
            <pc:sldMk cId="3950538832" sldId="2443"/>
            <ac:picMk id="18" creationId="{ECEFA27D-7485-D9F9-EC1B-78FE6575A838}"/>
          </ac:picMkLst>
        </pc:picChg>
        <pc:picChg chg="mod">
          <ac:chgData name="Ulrich Gnewuch" userId="e8a70c61da9d9d21" providerId="LiveId" clId="{DD1B43FE-61E9-4F10-BA1B-C9495604236D}" dt="2024-01-19T15:42:23.350" v="865" actId="1036"/>
          <ac:picMkLst>
            <pc:docMk/>
            <pc:sldMk cId="3950538832" sldId="2443"/>
            <ac:picMk id="21" creationId="{CEDA0421-6EE7-5C29-CE6B-0B96A72D5D57}"/>
          </ac:picMkLst>
        </pc:picChg>
        <pc:picChg chg="mod">
          <ac:chgData name="Ulrich Gnewuch" userId="e8a70c61da9d9d21" providerId="LiveId" clId="{DD1B43FE-61E9-4F10-BA1B-C9495604236D}" dt="2024-01-19T15:42:23.350" v="865" actId="1036"/>
          <ac:picMkLst>
            <pc:docMk/>
            <pc:sldMk cId="3950538832" sldId="2443"/>
            <ac:picMk id="22" creationId="{A2E4DAB0-4B38-1223-92E7-CC324D167FED}"/>
          </ac:picMkLst>
        </pc:picChg>
        <pc:picChg chg="mod">
          <ac:chgData name="Ulrich Gnewuch" userId="e8a70c61da9d9d21" providerId="LiveId" clId="{DD1B43FE-61E9-4F10-BA1B-C9495604236D}" dt="2024-01-19T15:42:23.350" v="865" actId="1036"/>
          <ac:picMkLst>
            <pc:docMk/>
            <pc:sldMk cId="3950538832" sldId="2443"/>
            <ac:picMk id="23" creationId="{FD3C8C84-9DF9-85AC-0FDA-E07A97C1403C}"/>
          </ac:picMkLst>
        </pc:picChg>
        <pc:picChg chg="mod">
          <ac:chgData name="Ulrich Gnewuch" userId="e8a70c61da9d9d21" providerId="LiveId" clId="{DD1B43FE-61E9-4F10-BA1B-C9495604236D}" dt="2024-01-19T15:42:23.350" v="865" actId="1036"/>
          <ac:picMkLst>
            <pc:docMk/>
            <pc:sldMk cId="3950538832" sldId="2443"/>
            <ac:picMk id="24" creationId="{5081DAC7-2514-5CC5-D081-C53295635F5F}"/>
          </ac:picMkLst>
        </pc:picChg>
        <pc:picChg chg="mod">
          <ac:chgData name="Ulrich Gnewuch" userId="e8a70c61da9d9d21" providerId="LiveId" clId="{DD1B43FE-61E9-4F10-BA1B-C9495604236D}" dt="2024-01-19T15:49:36.673" v="969"/>
          <ac:picMkLst>
            <pc:docMk/>
            <pc:sldMk cId="3950538832" sldId="2443"/>
            <ac:picMk id="26" creationId="{5D258B50-F2BA-F356-44BB-7E496DB288AA}"/>
          </ac:picMkLst>
        </pc:picChg>
        <pc:cxnChg chg="add mod">
          <ac:chgData name="Ulrich Gnewuch" userId="e8a70c61da9d9d21" providerId="LiveId" clId="{DD1B43FE-61E9-4F10-BA1B-C9495604236D}" dt="2024-01-22T15:02:23.832" v="2478" actId="208"/>
          <ac:cxnSpMkLst>
            <pc:docMk/>
            <pc:sldMk cId="3950538832" sldId="2443"/>
            <ac:cxnSpMk id="7" creationId="{2BF98239-0B9A-60B6-925E-4E40F80A15D6}"/>
          </ac:cxnSpMkLst>
        </pc:cxnChg>
        <pc:cxnChg chg="add mod">
          <ac:chgData name="Ulrich Gnewuch" userId="e8a70c61da9d9d21" providerId="LiveId" clId="{DD1B43FE-61E9-4F10-BA1B-C9495604236D}" dt="2024-01-19T15:42:23.350" v="865" actId="1036"/>
          <ac:cxnSpMkLst>
            <pc:docMk/>
            <pc:sldMk cId="3950538832" sldId="2443"/>
            <ac:cxnSpMk id="10" creationId="{FF3E6257-4DD2-FBDB-78A4-9792B74819C2}"/>
          </ac:cxnSpMkLst>
        </pc:cxnChg>
      </pc:sldChg>
      <pc:sldChg chg="addSp delSp modSp new mod modAnim">
        <pc:chgData name="Ulrich Gnewuch" userId="e8a70c61da9d9d21" providerId="LiveId" clId="{DD1B43FE-61E9-4F10-BA1B-C9495604236D}" dt="2024-01-22T15:03:48.707" v="2520"/>
        <pc:sldMkLst>
          <pc:docMk/>
          <pc:sldMk cId="1689713148" sldId="2444"/>
        </pc:sldMkLst>
        <pc:spChg chg="add mod">
          <ac:chgData name="Ulrich Gnewuch" userId="e8a70c61da9d9d21" providerId="LiveId" clId="{DD1B43FE-61E9-4F10-BA1B-C9495604236D}" dt="2024-01-22T15:03:48.707" v="2520"/>
          <ac:spMkLst>
            <pc:docMk/>
            <pc:sldMk cId="1689713148" sldId="2444"/>
            <ac:spMk id="2" creationId="{12C2B238-7421-CB1D-113C-398937715D48}"/>
          </ac:spMkLst>
        </pc:spChg>
        <pc:spChg chg="del">
          <ac:chgData name="Ulrich Gnewuch" userId="e8a70c61da9d9d21" providerId="LiveId" clId="{DD1B43FE-61E9-4F10-BA1B-C9495604236D}" dt="2024-01-19T15:42:45.988" v="873" actId="478"/>
          <ac:spMkLst>
            <pc:docMk/>
            <pc:sldMk cId="1689713148" sldId="2444"/>
            <ac:spMk id="2" creationId="{FFD4A5AA-ADE1-0210-FFD6-03498D2FB7BD}"/>
          </ac:spMkLst>
        </pc:spChg>
        <pc:spChg chg="mod">
          <ac:chgData name="Ulrich Gnewuch" userId="e8a70c61da9d9d21" providerId="LiveId" clId="{DD1B43FE-61E9-4F10-BA1B-C9495604236D}" dt="2024-01-19T15:42:50.420" v="875"/>
          <ac:spMkLst>
            <pc:docMk/>
            <pc:sldMk cId="1689713148" sldId="2444"/>
            <ac:spMk id="6" creationId="{7626EA5E-F1E0-CED9-5BFB-EFA07E79ECFA}"/>
          </ac:spMkLst>
        </pc:spChg>
        <pc:spChg chg="add mod">
          <ac:chgData name="Ulrich Gnewuch" userId="e8a70c61da9d9d21" providerId="LiveId" clId="{DD1B43FE-61E9-4F10-BA1B-C9495604236D}" dt="2024-01-19T15:42:46.188" v="874"/>
          <ac:spMkLst>
            <pc:docMk/>
            <pc:sldMk cId="1689713148" sldId="2444"/>
            <ac:spMk id="7" creationId="{BFD223E1-78D6-5B93-005D-B5C67ABC8A7D}"/>
          </ac:spMkLst>
        </pc:spChg>
        <pc:spChg chg="add mod">
          <ac:chgData name="Ulrich Gnewuch" userId="e8a70c61da9d9d21" providerId="LiveId" clId="{DD1B43FE-61E9-4F10-BA1B-C9495604236D}" dt="2024-01-19T15:42:46.188" v="874"/>
          <ac:spMkLst>
            <pc:docMk/>
            <pc:sldMk cId="1689713148" sldId="2444"/>
            <ac:spMk id="8" creationId="{96EE1E1F-2B3D-B3AB-2618-49C39E1E826D}"/>
          </ac:spMkLst>
        </pc:spChg>
        <pc:spChg chg="add mod">
          <ac:chgData name="Ulrich Gnewuch" userId="e8a70c61da9d9d21" providerId="LiveId" clId="{DD1B43FE-61E9-4F10-BA1B-C9495604236D}" dt="2024-01-19T15:42:46.188" v="874"/>
          <ac:spMkLst>
            <pc:docMk/>
            <pc:sldMk cId="1689713148" sldId="2444"/>
            <ac:spMk id="9" creationId="{7604EEAF-B24A-AAAF-8201-C89F36094D8E}"/>
          </ac:spMkLst>
        </pc:spChg>
        <pc:spChg chg="add mod">
          <ac:chgData name="Ulrich Gnewuch" userId="e8a70c61da9d9d21" providerId="LiveId" clId="{DD1B43FE-61E9-4F10-BA1B-C9495604236D}" dt="2024-01-19T15:42:46.188" v="874"/>
          <ac:spMkLst>
            <pc:docMk/>
            <pc:sldMk cId="1689713148" sldId="2444"/>
            <ac:spMk id="17" creationId="{ACA056BF-3970-493C-943F-2E01079962E4}"/>
          </ac:spMkLst>
        </pc:spChg>
        <pc:spChg chg="add mod">
          <ac:chgData name="Ulrich Gnewuch" userId="e8a70c61da9d9d21" providerId="LiveId" clId="{DD1B43FE-61E9-4F10-BA1B-C9495604236D}" dt="2024-01-19T15:42:46.188" v="874"/>
          <ac:spMkLst>
            <pc:docMk/>
            <pc:sldMk cId="1689713148" sldId="2444"/>
            <ac:spMk id="18" creationId="{52A6343E-6CCD-2BDD-E530-F012F7EB33C6}"/>
          </ac:spMkLst>
        </pc:spChg>
        <pc:spChg chg="add mod">
          <ac:chgData name="Ulrich Gnewuch" userId="e8a70c61da9d9d21" providerId="LiveId" clId="{DD1B43FE-61E9-4F10-BA1B-C9495604236D}" dt="2024-01-19T15:42:46.188" v="874"/>
          <ac:spMkLst>
            <pc:docMk/>
            <pc:sldMk cId="1689713148" sldId="2444"/>
            <ac:spMk id="19" creationId="{1ED7F9DE-45C4-715F-CAB8-85E75A8E20B3}"/>
          </ac:spMkLst>
        </pc:spChg>
        <pc:spChg chg="add del mod">
          <ac:chgData name="Ulrich Gnewuch" userId="e8a70c61da9d9d21" providerId="LiveId" clId="{DD1B43FE-61E9-4F10-BA1B-C9495604236D}" dt="2024-01-22T15:03:41.594" v="2519" actId="478"/>
          <ac:spMkLst>
            <pc:docMk/>
            <pc:sldMk cId="1689713148" sldId="2444"/>
            <ac:spMk id="20" creationId="{ADFE6828-55FC-6FA0-62BA-9AAA3A37217B}"/>
          </ac:spMkLst>
        </pc:spChg>
        <pc:grpChg chg="add mod">
          <ac:chgData name="Ulrich Gnewuch" userId="e8a70c61da9d9d21" providerId="LiveId" clId="{DD1B43FE-61E9-4F10-BA1B-C9495604236D}" dt="2024-01-19T15:42:46.188" v="874"/>
          <ac:grpSpMkLst>
            <pc:docMk/>
            <pc:sldMk cId="1689713148" sldId="2444"/>
            <ac:grpSpMk id="12" creationId="{B7F5574B-4A70-A4AD-FAFF-6CDB2AC8C23F}"/>
          </ac:grpSpMkLst>
        </pc:grpChg>
        <pc:picChg chg="add mod">
          <ac:chgData name="Ulrich Gnewuch" userId="e8a70c61da9d9d21" providerId="LiveId" clId="{DD1B43FE-61E9-4F10-BA1B-C9495604236D}" dt="2024-01-19T15:42:46.188" v="874"/>
          <ac:picMkLst>
            <pc:docMk/>
            <pc:sldMk cId="1689713148" sldId="2444"/>
            <ac:picMk id="10" creationId="{9A79D3E7-C36F-70C1-2DAB-7DC76171A19B}"/>
          </ac:picMkLst>
        </pc:picChg>
        <pc:picChg chg="add mod">
          <ac:chgData name="Ulrich Gnewuch" userId="e8a70c61da9d9d21" providerId="LiveId" clId="{DD1B43FE-61E9-4F10-BA1B-C9495604236D}" dt="2024-01-19T15:43:17.498" v="881"/>
          <ac:picMkLst>
            <pc:docMk/>
            <pc:sldMk cId="1689713148" sldId="2444"/>
            <ac:picMk id="11" creationId="{E74CF3F7-B9BC-268A-EEDF-72FC4A8BB6E4}"/>
          </ac:picMkLst>
        </pc:picChg>
        <pc:picChg chg="mod">
          <ac:chgData name="Ulrich Gnewuch" userId="e8a70c61da9d9d21" providerId="LiveId" clId="{DD1B43FE-61E9-4F10-BA1B-C9495604236D}" dt="2024-01-19T15:42:46.188" v="874"/>
          <ac:picMkLst>
            <pc:docMk/>
            <pc:sldMk cId="1689713148" sldId="2444"/>
            <ac:picMk id="13" creationId="{488F15B2-0C5B-437E-8E54-F2748D751AD1}"/>
          </ac:picMkLst>
        </pc:picChg>
        <pc:picChg chg="mod">
          <ac:chgData name="Ulrich Gnewuch" userId="e8a70c61da9d9d21" providerId="LiveId" clId="{DD1B43FE-61E9-4F10-BA1B-C9495604236D}" dt="2024-01-19T15:42:46.188" v="874"/>
          <ac:picMkLst>
            <pc:docMk/>
            <pc:sldMk cId="1689713148" sldId="2444"/>
            <ac:picMk id="14" creationId="{AB794A71-DFB0-2E82-499F-D57E57055B01}"/>
          </ac:picMkLst>
        </pc:picChg>
        <pc:picChg chg="mod">
          <ac:chgData name="Ulrich Gnewuch" userId="e8a70c61da9d9d21" providerId="LiveId" clId="{DD1B43FE-61E9-4F10-BA1B-C9495604236D}" dt="2024-01-19T15:42:46.188" v="874"/>
          <ac:picMkLst>
            <pc:docMk/>
            <pc:sldMk cId="1689713148" sldId="2444"/>
            <ac:picMk id="15" creationId="{A2914434-DEE8-D04F-98A5-92A22FE3E89D}"/>
          </ac:picMkLst>
        </pc:picChg>
        <pc:picChg chg="mod">
          <ac:chgData name="Ulrich Gnewuch" userId="e8a70c61da9d9d21" providerId="LiveId" clId="{DD1B43FE-61E9-4F10-BA1B-C9495604236D}" dt="2024-01-19T15:42:46.188" v="874"/>
          <ac:picMkLst>
            <pc:docMk/>
            <pc:sldMk cId="1689713148" sldId="2444"/>
            <ac:picMk id="16" creationId="{4B2452E1-C0CB-A6E6-D98B-65A8F402A348}"/>
          </ac:picMkLst>
        </pc:picChg>
        <pc:cxnChg chg="add mod">
          <ac:chgData name="Ulrich Gnewuch" userId="e8a70c61da9d9d21" providerId="LiveId" clId="{DD1B43FE-61E9-4F10-BA1B-C9495604236D}" dt="2024-01-19T15:42:46.188" v="874"/>
          <ac:cxnSpMkLst>
            <pc:docMk/>
            <pc:sldMk cId="1689713148" sldId="2444"/>
            <ac:cxnSpMk id="21" creationId="{250D6A41-00A3-A018-E22C-55E8A44893EF}"/>
          </ac:cxnSpMkLst>
        </pc:cxnChg>
        <pc:cxnChg chg="add mod">
          <ac:chgData name="Ulrich Gnewuch" userId="e8a70c61da9d9d21" providerId="LiveId" clId="{DD1B43FE-61E9-4F10-BA1B-C9495604236D}" dt="2024-01-19T15:42:46.188" v="874"/>
          <ac:cxnSpMkLst>
            <pc:docMk/>
            <pc:sldMk cId="1689713148" sldId="2444"/>
            <ac:cxnSpMk id="22" creationId="{376CBF41-E994-1FDB-EB7B-621B10305988}"/>
          </ac:cxnSpMkLst>
        </pc:cxnChg>
      </pc:sldChg>
      <pc:sldChg chg="addSp delSp modSp new mod modAnim">
        <pc:chgData name="Ulrich Gnewuch" userId="e8a70c61da9d9d21" providerId="LiveId" clId="{DD1B43FE-61E9-4F10-BA1B-C9495604236D}" dt="2024-01-22T15:04:04.946" v="2526"/>
        <pc:sldMkLst>
          <pc:docMk/>
          <pc:sldMk cId="3990369811" sldId="2445"/>
        </pc:sldMkLst>
        <pc:spChg chg="add mod">
          <ac:chgData name="Ulrich Gnewuch" userId="e8a70c61da9d9d21" providerId="LiveId" clId="{DD1B43FE-61E9-4F10-BA1B-C9495604236D}" dt="2024-01-22T15:04:04.946" v="2526"/>
          <ac:spMkLst>
            <pc:docMk/>
            <pc:sldMk cId="3990369811" sldId="2445"/>
            <ac:spMk id="2" creationId="{1C94C22C-82A5-FFC4-1FF0-4BAB2E20B4FD}"/>
          </ac:spMkLst>
        </pc:spChg>
        <pc:spChg chg="del">
          <ac:chgData name="Ulrich Gnewuch" userId="e8a70c61da9d9d21" providerId="LiveId" clId="{DD1B43FE-61E9-4F10-BA1B-C9495604236D}" dt="2024-01-19T15:43:40.123" v="888" actId="478"/>
          <ac:spMkLst>
            <pc:docMk/>
            <pc:sldMk cId="3990369811" sldId="2445"/>
            <ac:spMk id="2" creationId="{5DB6E79A-C6EA-2258-A1BC-6F59C0C49F1D}"/>
          </ac:spMkLst>
        </pc:spChg>
        <pc:spChg chg="mod">
          <ac:chgData name="Ulrich Gnewuch" userId="e8a70c61da9d9d21" providerId="LiveId" clId="{DD1B43FE-61E9-4F10-BA1B-C9495604236D}" dt="2024-01-19T15:43:05.550" v="879"/>
          <ac:spMkLst>
            <pc:docMk/>
            <pc:sldMk cId="3990369811" sldId="2445"/>
            <ac:spMk id="6" creationId="{B94394DF-7027-53BF-2EFB-5EEE42A4E2D7}"/>
          </ac:spMkLst>
        </pc:spChg>
        <pc:spChg chg="add mod">
          <ac:chgData name="Ulrich Gnewuch" userId="e8a70c61da9d9d21" providerId="LiveId" clId="{DD1B43FE-61E9-4F10-BA1B-C9495604236D}" dt="2024-01-19T15:43:00.060" v="878"/>
          <ac:spMkLst>
            <pc:docMk/>
            <pc:sldMk cId="3990369811" sldId="2445"/>
            <ac:spMk id="7" creationId="{6A27994D-A9D2-0DDB-529E-81CA560FBAAF}"/>
          </ac:spMkLst>
        </pc:spChg>
        <pc:spChg chg="add mod">
          <ac:chgData name="Ulrich Gnewuch" userId="e8a70c61da9d9d21" providerId="LiveId" clId="{DD1B43FE-61E9-4F10-BA1B-C9495604236D}" dt="2024-01-19T15:43:00.060" v="878"/>
          <ac:spMkLst>
            <pc:docMk/>
            <pc:sldMk cId="3990369811" sldId="2445"/>
            <ac:spMk id="8" creationId="{81B62CBA-8D24-71A2-6068-F5F944BD18EE}"/>
          </ac:spMkLst>
        </pc:spChg>
        <pc:spChg chg="add mod">
          <ac:chgData name="Ulrich Gnewuch" userId="e8a70c61da9d9d21" providerId="LiveId" clId="{DD1B43FE-61E9-4F10-BA1B-C9495604236D}" dt="2024-01-19T15:43:00.060" v="878"/>
          <ac:spMkLst>
            <pc:docMk/>
            <pc:sldMk cId="3990369811" sldId="2445"/>
            <ac:spMk id="9" creationId="{418B49F4-D07F-29B3-C99B-51B32CE388A4}"/>
          </ac:spMkLst>
        </pc:spChg>
        <pc:spChg chg="add mod">
          <ac:chgData name="Ulrich Gnewuch" userId="e8a70c61da9d9d21" providerId="LiveId" clId="{DD1B43FE-61E9-4F10-BA1B-C9495604236D}" dt="2024-01-19T15:43:00.060" v="878"/>
          <ac:spMkLst>
            <pc:docMk/>
            <pc:sldMk cId="3990369811" sldId="2445"/>
            <ac:spMk id="17" creationId="{AD50770F-5E61-F805-4F46-6BB997E081DA}"/>
          </ac:spMkLst>
        </pc:spChg>
        <pc:spChg chg="add mod">
          <ac:chgData name="Ulrich Gnewuch" userId="e8a70c61da9d9d21" providerId="LiveId" clId="{DD1B43FE-61E9-4F10-BA1B-C9495604236D}" dt="2024-01-19T15:43:00.060" v="878"/>
          <ac:spMkLst>
            <pc:docMk/>
            <pc:sldMk cId="3990369811" sldId="2445"/>
            <ac:spMk id="18" creationId="{CFE988BF-D5E1-5C77-9AE9-083AB6A10BFD}"/>
          </ac:spMkLst>
        </pc:spChg>
        <pc:spChg chg="add mod">
          <ac:chgData name="Ulrich Gnewuch" userId="e8a70c61da9d9d21" providerId="LiveId" clId="{DD1B43FE-61E9-4F10-BA1B-C9495604236D}" dt="2024-01-19T15:43:00.060" v="878"/>
          <ac:spMkLst>
            <pc:docMk/>
            <pc:sldMk cId="3990369811" sldId="2445"/>
            <ac:spMk id="19" creationId="{D149BCFC-9FA0-0D65-3C58-B4A481080128}"/>
          </ac:spMkLst>
        </pc:spChg>
        <pc:spChg chg="add del mod">
          <ac:chgData name="Ulrich Gnewuch" userId="e8a70c61da9d9d21" providerId="LiveId" clId="{DD1B43FE-61E9-4F10-BA1B-C9495604236D}" dt="2024-01-22T15:04:02.540" v="2523" actId="478"/>
          <ac:spMkLst>
            <pc:docMk/>
            <pc:sldMk cId="3990369811" sldId="2445"/>
            <ac:spMk id="22" creationId="{23B4B540-B22A-F81C-AD70-B5949FEA4A12}"/>
          </ac:spMkLst>
        </pc:spChg>
        <pc:grpChg chg="add mod">
          <ac:chgData name="Ulrich Gnewuch" userId="e8a70c61da9d9d21" providerId="LiveId" clId="{DD1B43FE-61E9-4F10-BA1B-C9495604236D}" dt="2024-01-19T15:43:00.060" v="878"/>
          <ac:grpSpMkLst>
            <pc:docMk/>
            <pc:sldMk cId="3990369811" sldId="2445"/>
            <ac:grpSpMk id="12" creationId="{91F42C7E-8F69-BB40-980A-C2D5AC0E2C2F}"/>
          </ac:grpSpMkLst>
        </pc:grpChg>
        <pc:picChg chg="add mod">
          <ac:chgData name="Ulrich Gnewuch" userId="e8a70c61da9d9d21" providerId="LiveId" clId="{DD1B43FE-61E9-4F10-BA1B-C9495604236D}" dt="2024-01-19T15:43:00.060" v="878"/>
          <ac:picMkLst>
            <pc:docMk/>
            <pc:sldMk cId="3990369811" sldId="2445"/>
            <ac:picMk id="10" creationId="{7E2020CD-1E81-B893-974E-867051D9B441}"/>
          </ac:picMkLst>
        </pc:picChg>
        <pc:picChg chg="add mod">
          <ac:chgData name="Ulrich Gnewuch" userId="e8a70c61da9d9d21" providerId="LiveId" clId="{DD1B43FE-61E9-4F10-BA1B-C9495604236D}" dt="2024-01-19T15:43:12.931" v="880"/>
          <ac:picMkLst>
            <pc:docMk/>
            <pc:sldMk cId="3990369811" sldId="2445"/>
            <ac:picMk id="11" creationId="{C9E4B45A-68B5-EE15-97CF-2A0B4BD2EC06}"/>
          </ac:picMkLst>
        </pc:picChg>
        <pc:picChg chg="mod">
          <ac:chgData name="Ulrich Gnewuch" userId="e8a70c61da9d9d21" providerId="LiveId" clId="{DD1B43FE-61E9-4F10-BA1B-C9495604236D}" dt="2024-01-19T15:43:00.060" v="878"/>
          <ac:picMkLst>
            <pc:docMk/>
            <pc:sldMk cId="3990369811" sldId="2445"/>
            <ac:picMk id="13" creationId="{A7AA240C-B0B5-ADAF-661B-250FAC6C0B05}"/>
          </ac:picMkLst>
        </pc:picChg>
        <pc:picChg chg="mod">
          <ac:chgData name="Ulrich Gnewuch" userId="e8a70c61da9d9d21" providerId="LiveId" clId="{DD1B43FE-61E9-4F10-BA1B-C9495604236D}" dt="2024-01-19T15:43:00.060" v="878"/>
          <ac:picMkLst>
            <pc:docMk/>
            <pc:sldMk cId="3990369811" sldId="2445"/>
            <ac:picMk id="14" creationId="{BE825357-EFD3-BC1C-9687-81122BB929F5}"/>
          </ac:picMkLst>
        </pc:picChg>
        <pc:picChg chg="mod">
          <ac:chgData name="Ulrich Gnewuch" userId="e8a70c61da9d9d21" providerId="LiveId" clId="{DD1B43FE-61E9-4F10-BA1B-C9495604236D}" dt="2024-01-19T15:43:00.060" v="878"/>
          <ac:picMkLst>
            <pc:docMk/>
            <pc:sldMk cId="3990369811" sldId="2445"/>
            <ac:picMk id="15" creationId="{CDEF11B4-AB82-13A5-3597-CCD29058CA6A}"/>
          </ac:picMkLst>
        </pc:picChg>
        <pc:picChg chg="mod">
          <ac:chgData name="Ulrich Gnewuch" userId="e8a70c61da9d9d21" providerId="LiveId" clId="{DD1B43FE-61E9-4F10-BA1B-C9495604236D}" dt="2024-01-19T15:43:00.060" v="878"/>
          <ac:picMkLst>
            <pc:docMk/>
            <pc:sldMk cId="3990369811" sldId="2445"/>
            <ac:picMk id="16" creationId="{60B6B504-05A9-C7FD-B7CF-1FEEF523C398}"/>
          </ac:picMkLst>
        </pc:picChg>
        <pc:cxnChg chg="add mod">
          <ac:chgData name="Ulrich Gnewuch" userId="e8a70c61da9d9d21" providerId="LiveId" clId="{DD1B43FE-61E9-4F10-BA1B-C9495604236D}" dt="2024-01-19T15:43:00.060" v="878"/>
          <ac:cxnSpMkLst>
            <pc:docMk/>
            <pc:sldMk cId="3990369811" sldId="2445"/>
            <ac:cxnSpMk id="20" creationId="{E1119C66-60FC-7BA6-5A7F-5CAA611201E9}"/>
          </ac:cxnSpMkLst>
        </pc:cxnChg>
        <pc:cxnChg chg="add mod">
          <ac:chgData name="Ulrich Gnewuch" userId="e8a70c61da9d9d21" providerId="LiveId" clId="{DD1B43FE-61E9-4F10-BA1B-C9495604236D}" dt="2024-01-19T15:43:00.060" v="878"/>
          <ac:cxnSpMkLst>
            <pc:docMk/>
            <pc:sldMk cId="3990369811" sldId="2445"/>
            <ac:cxnSpMk id="21" creationId="{EAACD4E5-568B-EB5E-226B-C4CC9D2A2CAF}"/>
          </ac:cxnSpMkLst>
        </pc:cxnChg>
      </pc:sldChg>
      <pc:sldChg chg="addSp delSp modSp new mod">
        <pc:chgData name="Ulrich Gnewuch" userId="e8a70c61da9d9d21" providerId="LiveId" clId="{DD1B43FE-61E9-4F10-BA1B-C9495604236D}" dt="2024-01-19T15:43:33.748" v="887" actId="478"/>
        <pc:sldMkLst>
          <pc:docMk/>
          <pc:sldMk cId="1957865847" sldId="2446"/>
        </pc:sldMkLst>
        <pc:spChg chg="del">
          <ac:chgData name="Ulrich Gnewuch" userId="e8a70c61da9d9d21" providerId="LiveId" clId="{DD1B43FE-61E9-4F10-BA1B-C9495604236D}" dt="2024-01-19T15:43:33.748" v="887" actId="478"/>
          <ac:spMkLst>
            <pc:docMk/>
            <pc:sldMk cId="1957865847" sldId="2446"/>
            <ac:spMk id="2" creationId="{23983F5D-D61A-69D1-3469-71EB1E675E62}"/>
          </ac:spMkLst>
        </pc:spChg>
        <pc:spChg chg="add mod">
          <ac:chgData name="Ulrich Gnewuch" userId="e8a70c61da9d9d21" providerId="LiveId" clId="{DD1B43FE-61E9-4F10-BA1B-C9495604236D}" dt="2024-01-19T15:43:32.134" v="886"/>
          <ac:spMkLst>
            <pc:docMk/>
            <pc:sldMk cId="1957865847" sldId="2446"/>
            <ac:spMk id="7" creationId="{F838B98B-53D0-D40B-C908-7AE2314BA90B}"/>
          </ac:spMkLst>
        </pc:spChg>
        <pc:spChg chg="add mod">
          <ac:chgData name="Ulrich Gnewuch" userId="e8a70c61da9d9d21" providerId="LiveId" clId="{DD1B43FE-61E9-4F10-BA1B-C9495604236D}" dt="2024-01-19T15:43:32.134" v="886"/>
          <ac:spMkLst>
            <pc:docMk/>
            <pc:sldMk cId="1957865847" sldId="2446"/>
            <ac:spMk id="8" creationId="{16CE74F4-1F22-5EBA-6719-DFBE023FF0B1}"/>
          </ac:spMkLst>
        </pc:spChg>
      </pc:sldChg>
      <pc:sldChg chg="addSp delSp modSp new mod">
        <pc:chgData name="Ulrich Gnewuch" userId="e8a70c61da9d9d21" providerId="LiveId" clId="{DD1B43FE-61E9-4F10-BA1B-C9495604236D}" dt="2024-01-22T15:05:09.905" v="2543" actId="20577"/>
        <pc:sldMkLst>
          <pc:docMk/>
          <pc:sldMk cId="337489749" sldId="2447"/>
        </pc:sldMkLst>
        <pc:spChg chg="del">
          <ac:chgData name="Ulrich Gnewuch" userId="e8a70c61da9d9d21" providerId="LiveId" clId="{DD1B43FE-61E9-4F10-BA1B-C9495604236D}" dt="2024-01-22T15:04:32.258" v="2530" actId="478"/>
          <ac:spMkLst>
            <pc:docMk/>
            <pc:sldMk cId="337489749" sldId="2447"/>
            <ac:spMk id="2" creationId="{AE656D18-2AF6-C345-A399-9EEB21B22C9A}"/>
          </ac:spMkLst>
        </pc:spChg>
        <pc:spChg chg="mod">
          <ac:chgData name="Ulrich Gnewuch" userId="e8a70c61da9d9d21" providerId="LiveId" clId="{DD1B43FE-61E9-4F10-BA1B-C9495604236D}" dt="2024-01-22T15:05:09.905" v="2543" actId="20577"/>
          <ac:spMkLst>
            <pc:docMk/>
            <pc:sldMk cId="337489749" sldId="2447"/>
            <ac:spMk id="6" creationId="{F13F5FED-5979-08A8-9C53-84B8B56F8455}"/>
          </ac:spMkLst>
        </pc:spChg>
        <pc:spChg chg="add mod">
          <ac:chgData name="Ulrich Gnewuch" userId="e8a70c61da9d9d21" providerId="LiveId" clId="{DD1B43FE-61E9-4F10-BA1B-C9495604236D}" dt="2024-01-22T15:04:49.619" v="2532" actId="20577"/>
          <ac:spMkLst>
            <pc:docMk/>
            <pc:sldMk cId="337489749" sldId="2447"/>
            <ac:spMk id="7" creationId="{B4890497-8593-BFCA-E7E8-D043EE338F12}"/>
          </ac:spMkLst>
        </pc:spChg>
        <pc:spChg chg="add mod">
          <ac:chgData name="Ulrich Gnewuch" userId="e8a70c61da9d9d21" providerId="LiveId" clId="{DD1B43FE-61E9-4F10-BA1B-C9495604236D}" dt="2024-01-19T15:43:47.250" v="891"/>
          <ac:spMkLst>
            <pc:docMk/>
            <pc:sldMk cId="337489749" sldId="2447"/>
            <ac:spMk id="9" creationId="{E6225E48-F07D-723B-DA80-530D2105D916}"/>
          </ac:spMkLst>
        </pc:spChg>
        <pc:picChg chg="add mod">
          <ac:chgData name="Ulrich Gnewuch" userId="e8a70c61da9d9d21" providerId="LiveId" clId="{DD1B43FE-61E9-4F10-BA1B-C9495604236D}" dt="2024-01-19T15:43:47.250" v="891"/>
          <ac:picMkLst>
            <pc:docMk/>
            <pc:sldMk cId="337489749" sldId="2447"/>
            <ac:picMk id="8" creationId="{C7F79038-318B-B37D-734A-7B84ECB341C2}"/>
          </ac:picMkLst>
        </pc:picChg>
      </pc:sldChg>
      <pc:sldChg chg="addSp delSp modSp new mod">
        <pc:chgData name="Ulrich Gnewuch" userId="e8a70c61da9d9d21" providerId="LiveId" clId="{DD1B43FE-61E9-4F10-BA1B-C9495604236D}" dt="2024-01-19T15:45:08.328" v="897"/>
        <pc:sldMkLst>
          <pc:docMk/>
          <pc:sldMk cId="176726194" sldId="2448"/>
        </pc:sldMkLst>
        <pc:spChg chg="del">
          <ac:chgData name="Ulrich Gnewuch" userId="e8a70c61da9d9d21" providerId="LiveId" clId="{DD1B43FE-61E9-4F10-BA1B-C9495604236D}" dt="2024-01-19T15:44:55.779" v="894" actId="478"/>
          <ac:spMkLst>
            <pc:docMk/>
            <pc:sldMk cId="176726194" sldId="2448"/>
            <ac:spMk id="2" creationId="{B4BCC5FC-EE00-019A-1D85-C23C375305EE}"/>
          </ac:spMkLst>
        </pc:spChg>
        <pc:spChg chg="mod">
          <ac:chgData name="Ulrich Gnewuch" userId="e8a70c61da9d9d21" providerId="LiveId" clId="{DD1B43FE-61E9-4F10-BA1B-C9495604236D}" dt="2024-01-19T15:45:08.328" v="897"/>
          <ac:spMkLst>
            <pc:docMk/>
            <pc:sldMk cId="176726194" sldId="2448"/>
            <ac:spMk id="6" creationId="{DA9A7A09-C933-6353-0D01-5B7511819746}"/>
          </ac:spMkLst>
        </pc:spChg>
        <pc:spChg chg="add mod">
          <ac:chgData name="Ulrich Gnewuch" userId="e8a70c61da9d9d21" providerId="LiveId" clId="{DD1B43FE-61E9-4F10-BA1B-C9495604236D}" dt="2024-01-19T15:44:56.033" v="895"/>
          <ac:spMkLst>
            <pc:docMk/>
            <pc:sldMk cId="176726194" sldId="2448"/>
            <ac:spMk id="7" creationId="{00872791-E509-DF81-AF73-B8B78401E968}"/>
          </ac:spMkLst>
        </pc:spChg>
        <pc:spChg chg="add mod">
          <ac:chgData name="Ulrich Gnewuch" userId="e8a70c61da9d9d21" providerId="LiveId" clId="{DD1B43FE-61E9-4F10-BA1B-C9495604236D}" dt="2024-01-19T15:44:56.033" v="895"/>
          <ac:spMkLst>
            <pc:docMk/>
            <pc:sldMk cId="176726194" sldId="2448"/>
            <ac:spMk id="22" creationId="{1D0D2C3B-D740-BF7A-9AC1-6890C19291F0}"/>
          </ac:spMkLst>
        </pc:spChg>
        <pc:spChg chg="add mod">
          <ac:chgData name="Ulrich Gnewuch" userId="e8a70c61da9d9d21" providerId="LiveId" clId="{DD1B43FE-61E9-4F10-BA1B-C9495604236D}" dt="2024-01-19T15:44:56.033" v="895"/>
          <ac:spMkLst>
            <pc:docMk/>
            <pc:sldMk cId="176726194" sldId="2448"/>
            <ac:spMk id="23" creationId="{32E9BBC2-3554-8A90-F2AD-A8EB0725634C}"/>
          </ac:spMkLst>
        </pc:spChg>
        <pc:picChg chg="add mod">
          <ac:chgData name="Ulrich Gnewuch" userId="e8a70c61da9d9d21" providerId="LiveId" clId="{DD1B43FE-61E9-4F10-BA1B-C9495604236D}" dt="2024-01-19T15:44:56.033" v="895"/>
          <ac:picMkLst>
            <pc:docMk/>
            <pc:sldMk cId="176726194" sldId="2448"/>
            <ac:picMk id="8" creationId="{7A4E94A5-46D3-47FE-D0C3-BD74CA7B9668}"/>
          </ac:picMkLst>
        </pc:picChg>
        <pc:picChg chg="add mod">
          <ac:chgData name="Ulrich Gnewuch" userId="e8a70c61da9d9d21" providerId="LiveId" clId="{DD1B43FE-61E9-4F10-BA1B-C9495604236D}" dt="2024-01-19T15:44:56.033" v="895"/>
          <ac:picMkLst>
            <pc:docMk/>
            <pc:sldMk cId="176726194" sldId="2448"/>
            <ac:picMk id="9" creationId="{70D270D6-517D-48AB-E82A-9527E7CFD2D9}"/>
          </ac:picMkLst>
        </pc:picChg>
        <pc:picChg chg="add mod">
          <ac:chgData name="Ulrich Gnewuch" userId="e8a70c61da9d9d21" providerId="LiveId" clId="{DD1B43FE-61E9-4F10-BA1B-C9495604236D}" dt="2024-01-19T15:44:56.033" v="895"/>
          <ac:picMkLst>
            <pc:docMk/>
            <pc:sldMk cId="176726194" sldId="2448"/>
            <ac:picMk id="10" creationId="{8F8EB7C2-AB84-9E69-7613-F00BBAB13D2B}"/>
          </ac:picMkLst>
        </pc:picChg>
        <pc:picChg chg="add mod">
          <ac:chgData name="Ulrich Gnewuch" userId="e8a70c61da9d9d21" providerId="LiveId" clId="{DD1B43FE-61E9-4F10-BA1B-C9495604236D}" dt="2024-01-19T15:44:56.033" v="895"/>
          <ac:picMkLst>
            <pc:docMk/>
            <pc:sldMk cId="176726194" sldId="2448"/>
            <ac:picMk id="11" creationId="{1EBC36FA-1163-EBE7-C918-E6E21E20BDD9}"/>
          </ac:picMkLst>
        </pc:picChg>
        <pc:picChg chg="add mod">
          <ac:chgData name="Ulrich Gnewuch" userId="e8a70c61da9d9d21" providerId="LiveId" clId="{DD1B43FE-61E9-4F10-BA1B-C9495604236D}" dt="2024-01-19T15:44:56.033" v="895"/>
          <ac:picMkLst>
            <pc:docMk/>
            <pc:sldMk cId="176726194" sldId="2448"/>
            <ac:picMk id="12" creationId="{11F11204-D85A-3FE3-0F7B-F8E92575F76C}"/>
          </ac:picMkLst>
        </pc:picChg>
        <pc:picChg chg="add mod">
          <ac:chgData name="Ulrich Gnewuch" userId="e8a70c61da9d9d21" providerId="LiveId" clId="{DD1B43FE-61E9-4F10-BA1B-C9495604236D}" dt="2024-01-19T15:44:56.033" v="895"/>
          <ac:picMkLst>
            <pc:docMk/>
            <pc:sldMk cId="176726194" sldId="2448"/>
            <ac:picMk id="13" creationId="{88D6EF5C-1FC0-FAB2-EC22-62B22B7EBC24}"/>
          </ac:picMkLst>
        </pc:picChg>
        <pc:picChg chg="add mod">
          <ac:chgData name="Ulrich Gnewuch" userId="e8a70c61da9d9d21" providerId="LiveId" clId="{DD1B43FE-61E9-4F10-BA1B-C9495604236D}" dt="2024-01-19T15:44:56.033" v="895"/>
          <ac:picMkLst>
            <pc:docMk/>
            <pc:sldMk cId="176726194" sldId="2448"/>
            <ac:picMk id="14" creationId="{B591B589-5A81-7DC0-5EE4-5BD9ACD08293}"/>
          </ac:picMkLst>
        </pc:picChg>
        <pc:picChg chg="add mod">
          <ac:chgData name="Ulrich Gnewuch" userId="e8a70c61da9d9d21" providerId="LiveId" clId="{DD1B43FE-61E9-4F10-BA1B-C9495604236D}" dt="2024-01-19T15:44:56.033" v="895"/>
          <ac:picMkLst>
            <pc:docMk/>
            <pc:sldMk cId="176726194" sldId="2448"/>
            <ac:picMk id="15" creationId="{739F6065-CA22-EE7C-AA44-0E067E3B895F}"/>
          </ac:picMkLst>
        </pc:picChg>
        <pc:picChg chg="add mod">
          <ac:chgData name="Ulrich Gnewuch" userId="e8a70c61da9d9d21" providerId="LiveId" clId="{DD1B43FE-61E9-4F10-BA1B-C9495604236D}" dt="2024-01-19T15:44:56.033" v="895"/>
          <ac:picMkLst>
            <pc:docMk/>
            <pc:sldMk cId="176726194" sldId="2448"/>
            <ac:picMk id="16" creationId="{800C55C8-1F3E-54DA-3C8B-2111694851D6}"/>
          </ac:picMkLst>
        </pc:picChg>
        <pc:picChg chg="add mod">
          <ac:chgData name="Ulrich Gnewuch" userId="e8a70c61da9d9d21" providerId="LiveId" clId="{DD1B43FE-61E9-4F10-BA1B-C9495604236D}" dt="2024-01-19T15:44:56.033" v="895"/>
          <ac:picMkLst>
            <pc:docMk/>
            <pc:sldMk cId="176726194" sldId="2448"/>
            <ac:picMk id="17" creationId="{EDD26E85-E7A3-1BE6-9362-0F3EE78E4F48}"/>
          </ac:picMkLst>
        </pc:picChg>
        <pc:picChg chg="add mod">
          <ac:chgData name="Ulrich Gnewuch" userId="e8a70c61da9d9d21" providerId="LiveId" clId="{DD1B43FE-61E9-4F10-BA1B-C9495604236D}" dt="2024-01-19T15:44:56.033" v="895"/>
          <ac:picMkLst>
            <pc:docMk/>
            <pc:sldMk cId="176726194" sldId="2448"/>
            <ac:picMk id="18" creationId="{38E6D2CB-F4D2-7272-0EC5-CC9442D8FCF0}"/>
          </ac:picMkLst>
        </pc:picChg>
        <pc:picChg chg="add mod">
          <ac:chgData name="Ulrich Gnewuch" userId="e8a70c61da9d9d21" providerId="LiveId" clId="{DD1B43FE-61E9-4F10-BA1B-C9495604236D}" dt="2024-01-19T15:44:56.033" v="895"/>
          <ac:picMkLst>
            <pc:docMk/>
            <pc:sldMk cId="176726194" sldId="2448"/>
            <ac:picMk id="19" creationId="{6A99EB92-30BB-ADE3-7DA4-92C4F47B22A9}"/>
          </ac:picMkLst>
        </pc:picChg>
        <pc:picChg chg="add mod">
          <ac:chgData name="Ulrich Gnewuch" userId="e8a70c61da9d9d21" providerId="LiveId" clId="{DD1B43FE-61E9-4F10-BA1B-C9495604236D}" dt="2024-01-19T15:44:56.033" v="895"/>
          <ac:picMkLst>
            <pc:docMk/>
            <pc:sldMk cId="176726194" sldId="2448"/>
            <ac:picMk id="20" creationId="{290862D2-E704-7B5C-94F8-C0D27A8749E4}"/>
          </ac:picMkLst>
        </pc:picChg>
        <pc:picChg chg="add mod">
          <ac:chgData name="Ulrich Gnewuch" userId="e8a70c61da9d9d21" providerId="LiveId" clId="{DD1B43FE-61E9-4F10-BA1B-C9495604236D}" dt="2024-01-19T15:44:56.033" v="895"/>
          <ac:picMkLst>
            <pc:docMk/>
            <pc:sldMk cId="176726194" sldId="2448"/>
            <ac:picMk id="21" creationId="{F5C1F9F4-A09B-E9E3-DA49-6D8842204D6B}"/>
          </ac:picMkLst>
        </pc:picChg>
        <pc:picChg chg="add mod">
          <ac:chgData name="Ulrich Gnewuch" userId="e8a70c61da9d9d21" providerId="LiveId" clId="{DD1B43FE-61E9-4F10-BA1B-C9495604236D}" dt="2024-01-19T15:45:01.974" v="896"/>
          <ac:picMkLst>
            <pc:docMk/>
            <pc:sldMk cId="176726194" sldId="2448"/>
            <ac:picMk id="24" creationId="{5E1B9B90-CFA2-F334-A39A-7075E11AA0ED}"/>
          </ac:picMkLst>
        </pc:picChg>
      </pc:sldChg>
      <pc:sldChg chg="addSp delSp modSp new mod modAnim">
        <pc:chgData name="Ulrich Gnewuch" userId="e8a70c61da9d9d21" providerId="LiveId" clId="{DD1B43FE-61E9-4F10-BA1B-C9495604236D}" dt="2024-01-22T15:01:20.420" v="2474" actId="207"/>
        <pc:sldMkLst>
          <pc:docMk/>
          <pc:sldMk cId="3129446917" sldId="2449"/>
        </pc:sldMkLst>
        <pc:spChg chg="add mod">
          <ac:chgData name="Ulrich Gnewuch" userId="e8a70c61da9d9d21" providerId="LiveId" clId="{DD1B43FE-61E9-4F10-BA1B-C9495604236D}" dt="2024-01-22T14:58:30.004" v="2415" actId="14100"/>
          <ac:spMkLst>
            <pc:docMk/>
            <pc:sldMk cId="3129446917" sldId="2449"/>
            <ac:spMk id="2" creationId="{37732F65-F571-8B8D-D1A4-A40D80FA47A8}"/>
          </ac:spMkLst>
        </pc:spChg>
        <pc:spChg chg="del">
          <ac:chgData name="Ulrich Gnewuch" userId="e8a70c61da9d9d21" providerId="LiveId" clId="{DD1B43FE-61E9-4F10-BA1B-C9495604236D}" dt="2024-01-19T15:47:34.748" v="940" actId="478"/>
          <ac:spMkLst>
            <pc:docMk/>
            <pc:sldMk cId="3129446917" sldId="2449"/>
            <ac:spMk id="2" creationId="{64896491-445D-A384-C21F-1E4B8E383D34}"/>
          </ac:spMkLst>
        </pc:spChg>
        <pc:spChg chg="mod">
          <ac:chgData name="Ulrich Gnewuch" userId="e8a70c61da9d9d21" providerId="LiveId" clId="{DD1B43FE-61E9-4F10-BA1B-C9495604236D}" dt="2024-01-22T15:01:20.420" v="2474" actId="207"/>
          <ac:spMkLst>
            <pc:docMk/>
            <pc:sldMk cId="3129446917" sldId="2449"/>
            <ac:spMk id="6" creationId="{A2DACAA7-F8E7-393D-4D0A-B729CA79697E}"/>
          </ac:spMkLst>
        </pc:spChg>
        <pc:spChg chg="add del mod">
          <ac:chgData name="Ulrich Gnewuch" userId="e8a70c61da9d9d21" providerId="LiveId" clId="{DD1B43FE-61E9-4F10-BA1B-C9495604236D}" dt="2024-01-19T15:47:36.269" v="942"/>
          <ac:spMkLst>
            <pc:docMk/>
            <pc:sldMk cId="3129446917" sldId="2449"/>
            <ac:spMk id="8" creationId="{CD24152E-D270-27D0-AAB9-B92A707D27F5}"/>
          </ac:spMkLst>
        </pc:spChg>
        <pc:spChg chg="mod">
          <ac:chgData name="Ulrich Gnewuch" userId="e8a70c61da9d9d21" providerId="LiveId" clId="{DD1B43FE-61E9-4F10-BA1B-C9495604236D}" dt="2024-01-22T14:59:31.633" v="2428"/>
          <ac:spMkLst>
            <pc:docMk/>
            <pc:sldMk cId="3129446917" sldId="2449"/>
            <ac:spMk id="9" creationId="{7753D74C-9ABC-EF91-9D3A-0DB28B08BAF6}"/>
          </ac:spMkLst>
        </pc:spChg>
        <pc:spChg chg="add del mod">
          <ac:chgData name="Ulrich Gnewuch" userId="e8a70c61da9d9d21" providerId="LiveId" clId="{DD1B43FE-61E9-4F10-BA1B-C9495604236D}" dt="2024-01-19T15:47:36.269" v="942"/>
          <ac:spMkLst>
            <pc:docMk/>
            <pc:sldMk cId="3129446917" sldId="2449"/>
            <ac:spMk id="10" creationId="{3AE87959-2F50-CAAE-8553-500FA9F04744}"/>
          </ac:spMkLst>
        </pc:spChg>
        <pc:spChg chg="add del mod">
          <ac:chgData name="Ulrich Gnewuch" userId="e8a70c61da9d9d21" providerId="LiveId" clId="{DD1B43FE-61E9-4F10-BA1B-C9495604236D}" dt="2024-01-19T15:47:36.269" v="942"/>
          <ac:spMkLst>
            <pc:docMk/>
            <pc:sldMk cId="3129446917" sldId="2449"/>
            <ac:spMk id="11" creationId="{C7D55E65-9581-CF74-A3DF-2573397E59EB}"/>
          </ac:spMkLst>
        </pc:spChg>
        <pc:spChg chg="mod">
          <ac:chgData name="Ulrich Gnewuch" userId="e8a70c61da9d9d21" providerId="LiveId" clId="{DD1B43FE-61E9-4F10-BA1B-C9495604236D}" dt="2024-01-22T14:59:31.633" v="2428"/>
          <ac:spMkLst>
            <pc:docMk/>
            <pc:sldMk cId="3129446917" sldId="2449"/>
            <ac:spMk id="13" creationId="{FF8AFC76-D474-C6E7-1FE9-8B416E516CF1}"/>
          </ac:spMkLst>
        </pc:spChg>
        <pc:spChg chg="add mod">
          <ac:chgData name="Ulrich Gnewuch" userId="e8a70c61da9d9d21" providerId="LiveId" clId="{DD1B43FE-61E9-4F10-BA1B-C9495604236D}" dt="2024-01-22T14:59:03.510" v="2420" actId="1076"/>
          <ac:spMkLst>
            <pc:docMk/>
            <pc:sldMk cId="3129446917" sldId="2449"/>
            <ac:spMk id="16" creationId="{38EE3E0C-0088-5D21-8D8D-CF7F94F43E76}"/>
          </ac:spMkLst>
        </pc:spChg>
        <pc:spChg chg="add del mod">
          <ac:chgData name="Ulrich Gnewuch" userId="e8a70c61da9d9d21" providerId="LiveId" clId="{DD1B43FE-61E9-4F10-BA1B-C9495604236D}" dt="2024-01-22T14:58:32.540" v="2416" actId="21"/>
          <ac:spMkLst>
            <pc:docMk/>
            <pc:sldMk cId="3129446917" sldId="2449"/>
            <ac:spMk id="18" creationId="{3FDD7ED5-DFBB-B430-8E54-B33CB63D8E2F}"/>
          </ac:spMkLst>
        </pc:spChg>
        <pc:spChg chg="add mod">
          <ac:chgData name="Ulrich Gnewuch" userId="e8a70c61da9d9d21" providerId="LiveId" clId="{DD1B43FE-61E9-4F10-BA1B-C9495604236D}" dt="2024-01-22T14:59:03.510" v="2420" actId="1076"/>
          <ac:spMkLst>
            <pc:docMk/>
            <pc:sldMk cId="3129446917" sldId="2449"/>
            <ac:spMk id="19" creationId="{86F90421-C352-2ABD-C5B3-63F8D0586466}"/>
          </ac:spMkLst>
        </pc:spChg>
        <pc:spChg chg="mod">
          <ac:chgData name="Ulrich Gnewuch" userId="e8a70c61da9d9d21" providerId="LiveId" clId="{DD1B43FE-61E9-4F10-BA1B-C9495604236D}" dt="2024-01-22T14:59:31.633" v="2428"/>
          <ac:spMkLst>
            <pc:docMk/>
            <pc:sldMk cId="3129446917" sldId="2449"/>
            <ac:spMk id="24" creationId="{ACD08053-B140-3F84-D92F-0481D8713EDF}"/>
          </ac:spMkLst>
        </pc:spChg>
        <pc:grpChg chg="add del mod">
          <ac:chgData name="Ulrich Gnewuch" userId="e8a70c61da9d9d21" providerId="LiveId" clId="{DD1B43FE-61E9-4F10-BA1B-C9495604236D}" dt="2024-01-22T14:59:35.433" v="2429"/>
          <ac:grpSpMkLst>
            <pc:docMk/>
            <pc:sldMk cId="3129446917" sldId="2449"/>
            <ac:grpSpMk id="8" creationId="{655324F7-7188-F890-D53A-5D4A75169A65}"/>
          </ac:grpSpMkLst>
        </pc:grpChg>
        <pc:grpChg chg="add del mod">
          <ac:chgData name="Ulrich Gnewuch" userId="e8a70c61da9d9d21" providerId="LiveId" clId="{DD1B43FE-61E9-4F10-BA1B-C9495604236D}" dt="2024-01-22T14:59:35.433" v="2429"/>
          <ac:grpSpMkLst>
            <pc:docMk/>
            <pc:sldMk cId="3129446917" sldId="2449"/>
            <ac:grpSpMk id="11" creationId="{3D735B2E-0279-A6EB-E701-919D43B86310}"/>
          </ac:grpSpMkLst>
        </pc:grpChg>
        <pc:grpChg chg="add del mod">
          <ac:chgData name="Ulrich Gnewuch" userId="e8a70c61da9d9d21" providerId="LiveId" clId="{DD1B43FE-61E9-4F10-BA1B-C9495604236D}" dt="2024-01-22T14:59:35.433" v="2429"/>
          <ac:grpSpMkLst>
            <pc:docMk/>
            <pc:sldMk cId="3129446917" sldId="2449"/>
            <ac:grpSpMk id="14" creationId="{13B3B409-E406-F611-7770-8B670A6E5EFD}"/>
          </ac:grpSpMkLst>
        </pc:grpChg>
        <pc:picChg chg="add del mod">
          <ac:chgData name="Ulrich Gnewuch" userId="e8a70c61da9d9d21" providerId="LiveId" clId="{DD1B43FE-61E9-4F10-BA1B-C9495604236D}" dt="2024-01-19T15:47:36.269" v="942"/>
          <ac:picMkLst>
            <pc:docMk/>
            <pc:sldMk cId="3129446917" sldId="2449"/>
            <ac:picMk id="7" creationId="{B535E8EC-697D-5B07-AF52-3D6942B88809}"/>
          </ac:picMkLst>
        </pc:picChg>
        <pc:picChg chg="add mod">
          <ac:chgData name="Ulrich Gnewuch" userId="e8a70c61da9d9d21" providerId="LiveId" clId="{DD1B43FE-61E9-4F10-BA1B-C9495604236D}" dt="2024-01-22T14:59:09.860" v="2424" actId="1076"/>
          <ac:picMkLst>
            <pc:docMk/>
            <pc:sldMk cId="3129446917" sldId="2449"/>
            <ac:picMk id="7" creationId="{E8C12698-4725-C956-25CB-79CD6A9FD5E3}"/>
          </ac:picMkLst>
        </pc:picChg>
        <pc:picChg chg="add del mod">
          <ac:chgData name="Ulrich Gnewuch" userId="e8a70c61da9d9d21" providerId="LiveId" clId="{DD1B43FE-61E9-4F10-BA1B-C9495604236D}" dt="2024-01-19T15:47:36.269" v="942"/>
          <ac:picMkLst>
            <pc:docMk/>
            <pc:sldMk cId="3129446917" sldId="2449"/>
            <ac:picMk id="9" creationId="{09033894-599D-4445-DB60-4007FB142ABF}"/>
          </ac:picMkLst>
        </pc:picChg>
        <pc:picChg chg="mod">
          <ac:chgData name="Ulrich Gnewuch" userId="e8a70c61da9d9d21" providerId="LiveId" clId="{DD1B43FE-61E9-4F10-BA1B-C9495604236D}" dt="2024-01-22T14:59:31.633" v="2428"/>
          <ac:picMkLst>
            <pc:docMk/>
            <pc:sldMk cId="3129446917" sldId="2449"/>
            <ac:picMk id="10" creationId="{D00D3B2F-764A-A0B2-D159-2739C3AC1807}"/>
          </ac:picMkLst>
        </pc:picChg>
        <pc:picChg chg="add del mod">
          <ac:chgData name="Ulrich Gnewuch" userId="e8a70c61da9d9d21" providerId="LiveId" clId="{DD1B43FE-61E9-4F10-BA1B-C9495604236D}" dt="2024-01-19T15:47:36.269" v="942"/>
          <ac:picMkLst>
            <pc:docMk/>
            <pc:sldMk cId="3129446917" sldId="2449"/>
            <ac:picMk id="12" creationId="{6D34A324-91EF-11B2-8974-E9E430442740}"/>
          </ac:picMkLst>
        </pc:picChg>
        <pc:picChg chg="mod">
          <ac:chgData name="Ulrich Gnewuch" userId="e8a70c61da9d9d21" providerId="LiveId" clId="{DD1B43FE-61E9-4F10-BA1B-C9495604236D}" dt="2024-01-22T14:59:31.633" v="2428"/>
          <ac:picMkLst>
            <pc:docMk/>
            <pc:sldMk cId="3129446917" sldId="2449"/>
            <ac:picMk id="12" creationId="{AE5BBA1B-D690-BA79-FF85-3454239D2FC4}"/>
          </ac:picMkLst>
        </pc:picChg>
        <pc:picChg chg="add del mod">
          <ac:chgData name="Ulrich Gnewuch" userId="e8a70c61da9d9d21" providerId="LiveId" clId="{DD1B43FE-61E9-4F10-BA1B-C9495604236D}" dt="2024-01-19T15:47:36.269" v="942"/>
          <ac:picMkLst>
            <pc:docMk/>
            <pc:sldMk cId="3129446917" sldId="2449"/>
            <ac:picMk id="13" creationId="{D9710C10-99FE-22B7-4AB7-544AFB80CDE5}"/>
          </ac:picMkLst>
        </pc:picChg>
        <pc:picChg chg="add del mod">
          <ac:chgData name="Ulrich Gnewuch" userId="e8a70c61da9d9d21" providerId="LiveId" clId="{DD1B43FE-61E9-4F10-BA1B-C9495604236D}" dt="2024-01-19T15:47:36.269" v="942"/>
          <ac:picMkLst>
            <pc:docMk/>
            <pc:sldMk cId="3129446917" sldId="2449"/>
            <ac:picMk id="14" creationId="{4487691F-EBFC-0970-9405-B633C8F3D0B0}"/>
          </ac:picMkLst>
        </pc:picChg>
        <pc:picChg chg="add mod">
          <ac:chgData name="Ulrich Gnewuch" userId="e8a70c61da9d9d21" providerId="LiveId" clId="{DD1B43FE-61E9-4F10-BA1B-C9495604236D}" dt="2024-01-22T14:59:03.510" v="2420" actId="1076"/>
          <ac:picMkLst>
            <pc:docMk/>
            <pc:sldMk cId="3129446917" sldId="2449"/>
            <ac:picMk id="15" creationId="{D8F00F21-B418-54A5-DA94-74DFF2B1557F}"/>
          </ac:picMkLst>
        </pc:picChg>
        <pc:picChg chg="add del mod">
          <ac:chgData name="Ulrich Gnewuch" userId="e8a70c61da9d9d21" providerId="LiveId" clId="{DD1B43FE-61E9-4F10-BA1B-C9495604236D}" dt="2024-01-22T14:58:17.916" v="2391" actId="478"/>
          <ac:picMkLst>
            <pc:docMk/>
            <pc:sldMk cId="3129446917" sldId="2449"/>
            <ac:picMk id="17" creationId="{8FA482B2-85E0-1C53-B5DE-37077A9316F6}"/>
          </ac:picMkLst>
        </pc:picChg>
        <pc:picChg chg="add mod">
          <ac:chgData name="Ulrich Gnewuch" userId="e8a70c61da9d9d21" providerId="LiveId" clId="{DD1B43FE-61E9-4F10-BA1B-C9495604236D}" dt="2024-01-22T14:59:03.510" v="2420" actId="1076"/>
          <ac:picMkLst>
            <pc:docMk/>
            <pc:sldMk cId="3129446917" sldId="2449"/>
            <ac:picMk id="20" creationId="{4B39C749-AAB7-1843-698D-48536FBDA09C}"/>
          </ac:picMkLst>
        </pc:picChg>
        <pc:picChg chg="add del mod">
          <ac:chgData name="Ulrich Gnewuch" userId="e8a70c61da9d9d21" providerId="LiveId" clId="{DD1B43FE-61E9-4F10-BA1B-C9495604236D}" dt="2024-01-22T14:59:04.741" v="2421" actId="478"/>
          <ac:picMkLst>
            <pc:docMk/>
            <pc:sldMk cId="3129446917" sldId="2449"/>
            <ac:picMk id="21" creationId="{801B5C5A-94FF-96AE-CB78-0971C6DA5809}"/>
          </ac:picMkLst>
        </pc:picChg>
        <pc:picChg chg="add mod modCrop">
          <ac:chgData name="Ulrich Gnewuch" userId="e8a70c61da9d9d21" providerId="LiveId" clId="{DD1B43FE-61E9-4F10-BA1B-C9495604236D}" dt="2024-01-22T14:59:28.213" v="2427" actId="1076"/>
          <ac:picMkLst>
            <pc:docMk/>
            <pc:sldMk cId="3129446917" sldId="2449"/>
            <ac:picMk id="22" creationId="{4069ADF0-0909-D5A7-C1FE-157DE2734F63}"/>
          </ac:picMkLst>
        </pc:picChg>
        <pc:picChg chg="mod">
          <ac:chgData name="Ulrich Gnewuch" userId="e8a70c61da9d9d21" providerId="LiveId" clId="{DD1B43FE-61E9-4F10-BA1B-C9495604236D}" dt="2024-01-22T14:59:31.633" v="2428"/>
          <ac:picMkLst>
            <pc:docMk/>
            <pc:sldMk cId="3129446917" sldId="2449"/>
            <ac:picMk id="23" creationId="{C23B2525-6902-0DC9-05CD-BD60F73186B3}"/>
          </ac:picMkLst>
        </pc:picChg>
        <pc:picChg chg="add mod">
          <ac:chgData name="Ulrich Gnewuch" userId="e8a70c61da9d9d21" providerId="LiveId" clId="{DD1B43FE-61E9-4F10-BA1B-C9495604236D}" dt="2024-01-22T15:00:02.748" v="2444" actId="1076"/>
          <ac:picMkLst>
            <pc:docMk/>
            <pc:sldMk cId="3129446917" sldId="2449"/>
            <ac:picMk id="25" creationId="{865B0A09-1539-4E61-97FA-E243ECC7FA94}"/>
          </ac:picMkLst>
        </pc:picChg>
        <pc:picChg chg="add mod">
          <ac:chgData name="Ulrich Gnewuch" userId="e8a70c61da9d9d21" providerId="LiveId" clId="{DD1B43FE-61E9-4F10-BA1B-C9495604236D}" dt="2024-01-22T15:00:03.676" v="2445" actId="1076"/>
          <ac:picMkLst>
            <pc:docMk/>
            <pc:sldMk cId="3129446917" sldId="2449"/>
            <ac:picMk id="26" creationId="{2468AF36-9904-22D9-7014-6060B934ED93}"/>
          </ac:picMkLst>
        </pc:picChg>
        <pc:picChg chg="add mod modCrop">
          <ac:chgData name="Ulrich Gnewuch" userId="e8a70c61da9d9d21" providerId="LiveId" clId="{DD1B43FE-61E9-4F10-BA1B-C9495604236D}" dt="2024-01-22T15:00:04.829" v="2446" actId="1076"/>
          <ac:picMkLst>
            <pc:docMk/>
            <pc:sldMk cId="3129446917" sldId="2449"/>
            <ac:picMk id="27" creationId="{553248C9-7F26-B9E7-39AA-1D2089D86504}"/>
          </ac:picMkLst>
        </pc:picChg>
      </pc:sldChg>
      <pc:sldChg chg="addSp delSp modSp new del mod modAnim">
        <pc:chgData name="Ulrich Gnewuch" userId="e8a70c61da9d9d21" providerId="LiveId" clId="{DD1B43FE-61E9-4F10-BA1B-C9495604236D}" dt="2024-01-22T15:00:11.730" v="2447" actId="47"/>
        <pc:sldMkLst>
          <pc:docMk/>
          <pc:sldMk cId="1987521920" sldId="2450"/>
        </pc:sldMkLst>
        <pc:spChg chg="del">
          <ac:chgData name="Ulrich Gnewuch" userId="e8a70c61da9d9d21" providerId="LiveId" clId="{DD1B43FE-61E9-4F10-BA1B-C9495604236D}" dt="2024-01-19T15:48:48.364" v="958" actId="478"/>
          <ac:spMkLst>
            <pc:docMk/>
            <pc:sldMk cId="1987521920" sldId="2450"/>
            <ac:spMk id="2" creationId="{C78D3163-CC78-083B-B6B8-1D35DC41D2D3}"/>
          </ac:spMkLst>
        </pc:spChg>
        <pc:spChg chg="mod">
          <ac:chgData name="Ulrich Gnewuch" userId="e8a70c61da9d9d21" providerId="LiveId" clId="{DD1B43FE-61E9-4F10-BA1B-C9495604236D}" dt="2024-01-19T15:48:45.771" v="957" actId="1076"/>
          <ac:spMkLst>
            <pc:docMk/>
            <pc:sldMk cId="1987521920" sldId="2450"/>
            <ac:spMk id="9" creationId="{AD51740C-22C2-DBCF-950F-84B0B1E114D2}"/>
          </ac:spMkLst>
        </pc:spChg>
        <pc:spChg chg="mod">
          <ac:chgData name="Ulrich Gnewuch" userId="e8a70c61da9d9d21" providerId="LiveId" clId="{DD1B43FE-61E9-4F10-BA1B-C9495604236D}" dt="2024-01-19T15:48:45.771" v="957" actId="1076"/>
          <ac:spMkLst>
            <pc:docMk/>
            <pc:sldMk cId="1987521920" sldId="2450"/>
            <ac:spMk id="13" creationId="{7CE80127-FC31-AEFC-5F3F-0CC51510918C}"/>
          </ac:spMkLst>
        </pc:spChg>
        <pc:spChg chg="mod">
          <ac:chgData name="Ulrich Gnewuch" userId="e8a70c61da9d9d21" providerId="LiveId" clId="{DD1B43FE-61E9-4F10-BA1B-C9495604236D}" dt="2024-01-19T15:48:45.771" v="957" actId="1076"/>
          <ac:spMkLst>
            <pc:docMk/>
            <pc:sldMk cId="1987521920" sldId="2450"/>
            <ac:spMk id="16" creationId="{074EA633-7A0E-2DCD-9B98-5F968DB2C04D}"/>
          </ac:spMkLst>
        </pc:spChg>
        <pc:grpChg chg="add mod">
          <ac:chgData name="Ulrich Gnewuch" userId="e8a70c61da9d9d21" providerId="LiveId" clId="{DD1B43FE-61E9-4F10-BA1B-C9495604236D}" dt="2024-01-19T15:48:45.771" v="957" actId="1076"/>
          <ac:grpSpMkLst>
            <pc:docMk/>
            <pc:sldMk cId="1987521920" sldId="2450"/>
            <ac:grpSpMk id="8" creationId="{C8F11414-3345-49E3-2312-F79264CDAB32}"/>
          </ac:grpSpMkLst>
        </pc:grpChg>
        <pc:grpChg chg="add mod">
          <ac:chgData name="Ulrich Gnewuch" userId="e8a70c61da9d9d21" providerId="LiveId" clId="{DD1B43FE-61E9-4F10-BA1B-C9495604236D}" dt="2024-01-19T15:48:45.771" v="957" actId="1076"/>
          <ac:grpSpMkLst>
            <pc:docMk/>
            <pc:sldMk cId="1987521920" sldId="2450"/>
            <ac:grpSpMk id="11" creationId="{78EA8EF2-1E57-CBB1-3454-2E4481A66692}"/>
          </ac:grpSpMkLst>
        </pc:grpChg>
        <pc:grpChg chg="add mod">
          <ac:chgData name="Ulrich Gnewuch" userId="e8a70c61da9d9d21" providerId="LiveId" clId="{DD1B43FE-61E9-4F10-BA1B-C9495604236D}" dt="2024-01-19T15:48:45.771" v="957" actId="1076"/>
          <ac:grpSpMkLst>
            <pc:docMk/>
            <pc:sldMk cId="1987521920" sldId="2450"/>
            <ac:grpSpMk id="14" creationId="{DEEC6E24-3C90-5B61-9B2E-4AA9BA606B5D}"/>
          </ac:grpSpMkLst>
        </pc:grpChg>
        <pc:picChg chg="add mod">
          <ac:chgData name="Ulrich Gnewuch" userId="e8a70c61da9d9d21" providerId="LiveId" clId="{DD1B43FE-61E9-4F10-BA1B-C9495604236D}" dt="2024-01-19T15:48:45.771" v="957" actId="1076"/>
          <ac:picMkLst>
            <pc:docMk/>
            <pc:sldMk cId="1987521920" sldId="2450"/>
            <ac:picMk id="7" creationId="{38228C44-DAF0-7E7F-A317-D0386323D962}"/>
          </ac:picMkLst>
        </pc:picChg>
        <pc:picChg chg="mod">
          <ac:chgData name="Ulrich Gnewuch" userId="e8a70c61da9d9d21" providerId="LiveId" clId="{DD1B43FE-61E9-4F10-BA1B-C9495604236D}" dt="2024-01-19T15:48:45.771" v="957" actId="1076"/>
          <ac:picMkLst>
            <pc:docMk/>
            <pc:sldMk cId="1987521920" sldId="2450"/>
            <ac:picMk id="10" creationId="{5D74FE21-E6CB-F9FE-B616-CD81DD9A17B2}"/>
          </ac:picMkLst>
        </pc:picChg>
        <pc:picChg chg="mod">
          <ac:chgData name="Ulrich Gnewuch" userId="e8a70c61da9d9d21" providerId="LiveId" clId="{DD1B43FE-61E9-4F10-BA1B-C9495604236D}" dt="2024-01-19T15:48:45.771" v="957" actId="1076"/>
          <ac:picMkLst>
            <pc:docMk/>
            <pc:sldMk cId="1987521920" sldId="2450"/>
            <ac:picMk id="12" creationId="{7E6EFECE-E6F4-F92A-22B6-C71CD12E9EE3}"/>
          </ac:picMkLst>
        </pc:picChg>
        <pc:picChg chg="mod">
          <ac:chgData name="Ulrich Gnewuch" userId="e8a70c61da9d9d21" providerId="LiveId" clId="{DD1B43FE-61E9-4F10-BA1B-C9495604236D}" dt="2024-01-19T15:48:45.771" v="957" actId="1076"/>
          <ac:picMkLst>
            <pc:docMk/>
            <pc:sldMk cId="1987521920" sldId="2450"/>
            <ac:picMk id="15" creationId="{450275E3-8C8F-6C60-0306-89D1FBCD0B90}"/>
          </ac:picMkLst>
        </pc:picChg>
      </pc:sldChg>
      <pc:sldChg chg="addSp delSp modSp new mod">
        <pc:chgData name="Ulrich Gnewuch" userId="e8a70c61da9d9d21" providerId="LiveId" clId="{DD1B43FE-61E9-4F10-BA1B-C9495604236D}" dt="2024-01-22T15:07:09.803" v="2576" actId="1440"/>
        <pc:sldMkLst>
          <pc:docMk/>
          <pc:sldMk cId="3442211481" sldId="2451"/>
        </pc:sldMkLst>
        <pc:spChg chg="del">
          <ac:chgData name="Ulrich Gnewuch" userId="e8a70c61da9d9d21" providerId="LiveId" clId="{DD1B43FE-61E9-4F10-BA1B-C9495604236D}" dt="2024-01-19T15:51:15.289" v="983" actId="478"/>
          <ac:spMkLst>
            <pc:docMk/>
            <pc:sldMk cId="3442211481" sldId="2451"/>
            <ac:spMk id="2" creationId="{02AA9781-CCFF-FB69-F8C2-2736BACC541D}"/>
          </ac:spMkLst>
        </pc:spChg>
        <pc:spChg chg="mod">
          <ac:chgData name="Ulrich Gnewuch" userId="e8a70c61da9d9d21" providerId="LiveId" clId="{DD1B43FE-61E9-4F10-BA1B-C9495604236D}" dt="2024-01-19T15:51:06.357" v="979"/>
          <ac:spMkLst>
            <pc:docMk/>
            <pc:sldMk cId="3442211481" sldId="2451"/>
            <ac:spMk id="6" creationId="{09EB5C8F-38EC-5DC9-D63B-1B5F6C7C3460}"/>
          </ac:spMkLst>
        </pc:spChg>
        <pc:spChg chg="add del mod">
          <ac:chgData name="Ulrich Gnewuch" userId="e8a70c61da9d9d21" providerId="LiveId" clId="{DD1B43FE-61E9-4F10-BA1B-C9495604236D}" dt="2024-01-19T15:51:14.443" v="982" actId="478"/>
          <ac:spMkLst>
            <pc:docMk/>
            <pc:sldMk cId="3442211481" sldId="2451"/>
            <ac:spMk id="8" creationId="{D6F6C827-BEE3-C1D1-39B2-7636E928BB9D}"/>
          </ac:spMkLst>
        </pc:spChg>
        <pc:spChg chg="add mod">
          <ac:chgData name="Ulrich Gnewuch" userId="e8a70c61da9d9d21" providerId="LiveId" clId="{DD1B43FE-61E9-4F10-BA1B-C9495604236D}" dt="2024-01-22T15:07:05.739" v="2575" actId="1076"/>
          <ac:spMkLst>
            <pc:docMk/>
            <pc:sldMk cId="3442211481" sldId="2451"/>
            <ac:spMk id="9" creationId="{62595D17-BDE2-E5E2-3576-1D42799767E8}"/>
          </ac:spMkLst>
        </pc:spChg>
        <pc:picChg chg="add del mod">
          <ac:chgData name="Ulrich Gnewuch" userId="e8a70c61da9d9d21" providerId="LiveId" clId="{DD1B43FE-61E9-4F10-BA1B-C9495604236D}" dt="2024-01-22T15:06:44.956" v="2566" actId="478"/>
          <ac:picMkLst>
            <pc:docMk/>
            <pc:sldMk cId="3442211481" sldId="2451"/>
            <ac:picMk id="7" creationId="{1982C8B4-686D-60AE-9C10-31A9C0B3CEA5}"/>
          </ac:picMkLst>
        </pc:picChg>
        <pc:picChg chg="add mod modCrop">
          <ac:chgData name="Ulrich Gnewuch" userId="e8a70c61da9d9d21" providerId="LiveId" clId="{DD1B43FE-61E9-4F10-BA1B-C9495604236D}" dt="2024-01-22T15:07:09.803" v="2576" actId="1440"/>
          <ac:picMkLst>
            <pc:docMk/>
            <pc:sldMk cId="3442211481" sldId="2451"/>
            <ac:picMk id="8" creationId="{678C9A44-8A50-22DE-7AFE-D9FC58C86EA6}"/>
          </ac:picMkLst>
        </pc:picChg>
      </pc:sldChg>
      <pc:sldChg chg="addSp delSp modSp add mod">
        <pc:chgData name="Ulrich Gnewuch" userId="e8a70c61da9d9d21" providerId="LiveId" clId="{DD1B43FE-61E9-4F10-BA1B-C9495604236D}" dt="2024-01-22T13:56:32.182" v="1423" actId="6549"/>
        <pc:sldMkLst>
          <pc:docMk/>
          <pc:sldMk cId="2995502909" sldId="2452"/>
        </pc:sldMkLst>
        <pc:spChg chg="add del mod">
          <ac:chgData name="Ulrich Gnewuch" userId="e8a70c61da9d9d21" providerId="LiveId" clId="{DD1B43FE-61E9-4F10-BA1B-C9495604236D}" dt="2024-01-22T13:52:39.401" v="1406" actId="478"/>
          <ac:spMkLst>
            <pc:docMk/>
            <pc:sldMk cId="2995502909" sldId="2452"/>
            <ac:spMk id="2" creationId="{D8B7DB88-271F-A938-D304-B22DABF89930}"/>
          </ac:spMkLst>
        </pc:spChg>
        <pc:spChg chg="mod">
          <ac:chgData name="Ulrich Gnewuch" userId="e8a70c61da9d9d21" providerId="LiveId" clId="{DD1B43FE-61E9-4F10-BA1B-C9495604236D}" dt="2024-01-22T13:56:32.182" v="1423" actId="6549"/>
          <ac:spMkLst>
            <pc:docMk/>
            <pc:sldMk cId="2995502909" sldId="2452"/>
            <ac:spMk id="9" creationId="{EF640E2D-6325-640D-63C4-9E7BB1024297}"/>
          </ac:spMkLst>
        </pc:spChg>
      </pc:sldChg>
      <pc:sldChg chg="addSp delSp modSp add mod">
        <pc:chgData name="Ulrich Gnewuch" userId="e8a70c61da9d9d21" providerId="LiveId" clId="{DD1B43FE-61E9-4F10-BA1B-C9495604236D}" dt="2024-01-22T13:59:21.963" v="1448" actId="14100"/>
        <pc:sldMkLst>
          <pc:docMk/>
          <pc:sldMk cId="2860883310" sldId="2453"/>
        </pc:sldMkLst>
        <pc:spChg chg="add del mod">
          <ac:chgData name="Ulrich Gnewuch" userId="e8a70c61da9d9d21" providerId="LiveId" clId="{DD1B43FE-61E9-4F10-BA1B-C9495604236D}" dt="2024-01-22T13:58:58.723" v="1425" actId="478"/>
          <ac:spMkLst>
            <pc:docMk/>
            <pc:sldMk cId="2860883310" sldId="2453"/>
            <ac:spMk id="2" creationId="{57BB677E-0F53-41BB-F3DA-4187F53B3970}"/>
          </ac:spMkLst>
        </pc:spChg>
        <pc:spChg chg="mod">
          <ac:chgData name="Ulrich Gnewuch" userId="e8a70c61da9d9d21" providerId="LiveId" clId="{DD1B43FE-61E9-4F10-BA1B-C9495604236D}" dt="2024-01-22T13:59:21.963" v="1448" actId="14100"/>
          <ac:spMkLst>
            <pc:docMk/>
            <pc:sldMk cId="2860883310" sldId="2453"/>
            <ac:spMk id="9" creationId="{EF640E2D-6325-640D-63C4-9E7BB1024297}"/>
          </ac:spMkLst>
        </pc:spChg>
      </pc:sldChg>
      <pc:sldChg chg="addSp delSp modSp new mod modAnim">
        <pc:chgData name="Ulrich Gnewuch" userId="e8a70c61da9d9d21" providerId="LiveId" clId="{DD1B43FE-61E9-4F10-BA1B-C9495604236D}" dt="2024-01-22T14:21:25.834" v="1714" actId="1076"/>
        <pc:sldMkLst>
          <pc:docMk/>
          <pc:sldMk cId="2475063496" sldId="2454"/>
        </pc:sldMkLst>
        <pc:spChg chg="del">
          <ac:chgData name="Ulrich Gnewuch" userId="e8a70c61da9d9d21" providerId="LiveId" clId="{DD1B43FE-61E9-4F10-BA1B-C9495604236D}" dt="2024-01-22T14:01:08.110" v="1454" actId="478"/>
          <ac:spMkLst>
            <pc:docMk/>
            <pc:sldMk cId="2475063496" sldId="2454"/>
            <ac:spMk id="2" creationId="{81DF300C-25A5-59B3-2B42-829408296FC4}"/>
          </ac:spMkLst>
        </pc:spChg>
        <pc:spChg chg="mod">
          <ac:chgData name="Ulrich Gnewuch" userId="e8a70c61da9d9d21" providerId="LiveId" clId="{DD1B43FE-61E9-4F10-BA1B-C9495604236D}" dt="2024-01-22T14:03:26.152" v="1486"/>
          <ac:spMkLst>
            <pc:docMk/>
            <pc:sldMk cId="2475063496" sldId="2454"/>
            <ac:spMk id="6" creationId="{788F258C-2D71-2DBF-9C66-BD95F5364A28}"/>
          </ac:spMkLst>
        </pc:spChg>
        <pc:spChg chg="mod">
          <ac:chgData name="Ulrich Gnewuch" userId="e8a70c61da9d9d21" providerId="LiveId" clId="{DD1B43FE-61E9-4F10-BA1B-C9495604236D}" dt="2024-01-22T14:00:59.787" v="1452"/>
          <ac:spMkLst>
            <pc:docMk/>
            <pc:sldMk cId="2475063496" sldId="2454"/>
            <ac:spMk id="10" creationId="{8727B222-1605-B5F7-BE0C-40DC5C43FA5A}"/>
          </ac:spMkLst>
        </pc:spChg>
        <pc:spChg chg="mod">
          <ac:chgData name="Ulrich Gnewuch" userId="e8a70c61da9d9d21" providerId="LiveId" clId="{DD1B43FE-61E9-4F10-BA1B-C9495604236D}" dt="2024-01-22T14:00:59.787" v="1452"/>
          <ac:spMkLst>
            <pc:docMk/>
            <pc:sldMk cId="2475063496" sldId="2454"/>
            <ac:spMk id="12" creationId="{3A252D0F-99C9-3939-7D09-F7EE208B8376}"/>
          </ac:spMkLst>
        </pc:spChg>
        <pc:spChg chg="mod">
          <ac:chgData name="Ulrich Gnewuch" userId="e8a70c61da9d9d21" providerId="LiveId" clId="{DD1B43FE-61E9-4F10-BA1B-C9495604236D}" dt="2024-01-22T14:00:59.787" v="1452"/>
          <ac:spMkLst>
            <pc:docMk/>
            <pc:sldMk cId="2475063496" sldId="2454"/>
            <ac:spMk id="13" creationId="{FA377AB2-88F5-9CD7-D34A-9B1B49C40FC8}"/>
          </ac:spMkLst>
        </pc:spChg>
        <pc:spChg chg="add del mod">
          <ac:chgData name="Ulrich Gnewuch" userId="e8a70c61da9d9d21" providerId="LiveId" clId="{DD1B43FE-61E9-4F10-BA1B-C9495604236D}" dt="2024-01-22T14:01:06.475" v="1453"/>
          <ac:spMkLst>
            <pc:docMk/>
            <pc:sldMk cId="2475063496" sldId="2454"/>
            <ac:spMk id="14" creationId="{005CA1AB-97FD-7BCD-519F-6D7BC10E44EB}"/>
          </ac:spMkLst>
        </pc:spChg>
        <pc:spChg chg="mod">
          <ac:chgData name="Ulrich Gnewuch" userId="e8a70c61da9d9d21" providerId="LiveId" clId="{DD1B43FE-61E9-4F10-BA1B-C9495604236D}" dt="2024-01-22T14:00:59.787" v="1452"/>
          <ac:spMkLst>
            <pc:docMk/>
            <pc:sldMk cId="2475063496" sldId="2454"/>
            <ac:spMk id="17" creationId="{3B7D3D8D-7E69-D47E-5DFB-7F435B524499}"/>
          </ac:spMkLst>
        </pc:spChg>
        <pc:spChg chg="mod">
          <ac:chgData name="Ulrich Gnewuch" userId="e8a70c61da9d9d21" providerId="LiveId" clId="{DD1B43FE-61E9-4F10-BA1B-C9495604236D}" dt="2024-01-22T14:00:59.787" v="1452"/>
          <ac:spMkLst>
            <pc:docMk/>
            <pc:sldMk cId="2475063496" sldId="2454"/>
            <ac:spMk id="19" creationId="{74022BC6-CC4D-8162-E2C7-27BD8AFB60DE}"/>
          </ac:spMkLst>
        </pc:spChg>
        <pc:spChg chg="mod">
          <ac:chgData name="Ulrich Gnewuch" userId="e8a70c61da9d9d21" providerId="LiveId" clId="{DD1B43FE-61E9-4F10-BA1B-C9495604236D}" dt="2024-01-22T14:00:59.787" v="1452"/>
          <ac:spMkLst>
            <pc:docMk/>
            <pc:sldMk cId="2475063496" sldId="2454"/>
            <ac:spMk id="20" creationId="{7ABC4961-ECCF-739A-B37A-6A3B92DE8EC4}"/>
          </ac:spMkLst>
        </pc:spChg>
        <pc:spChg chg="add del mod">
          <ac:chgData name="Ulrich Gnewuch" userId="e8a70c61da9d9d21" providerId="LiveId" clId="{DD1B43FE-61E9-4F10-BA1B-C9495604236D}" dt="2024-01-22T14:01:06.475" v="1453"/>
          <ac:spMkLst>
            <pc:docMk/>
            <pc:sldMk cId="2475063496" sldId="2454"/>
            <ac:spMk id="21" creationId="{AC57ED26-8880-E971-84FC-53FFD748535E}"/>
          </ac:spMkLst>
        </pc:spChg>
        <pc:spChg chg="mod">
          <ac:chgData name="Ulrich Gnewuch" userId="e8a70c61da9d9d21" providerId="LiveId" clId="{DD1B43FE-61E9-4F10-BA1B-C9495604236D}" dt="2024-01-22T14:00:59.787" v="1452"/>
          <ac:spMkLst>
            <pc:docMk/>
            <pc:sldMk cId="2475063496" sldId="2454"/>
            <ac:spMk id="24" creationId="{DE8A377A-1F15-EE5C-6130-D09917EB2147}"/>
          </ac:spMkLst>
        </pc:spChg>
        <pc:spChg chg="mod">
          <ac:chgData name="Ulrich Gnewuch" userId="e8a70c61da9d9d21" providerId="LiveId" clId="{DD1B43FE-61E9-4F10-BA1B-C9495604236D}" dt="2024-01-22T14:00:59.787" v="1452"/>
          <ac:spMkLst>
            <pc:docMk/>
            <pc:sldMk cId="2475063496" sldId="2454"/>
            <ac:spMk id="26" creationId="{1A1401D5-43CC-F82E-3EFA-FF314ABE1F5B}"/>
          </ac:spMkLst>
        </pc:spChg>
        <pc:spChg chg="mod">
          <ac:chgData name="Ulrich Gnewuch" userId="e8a70c61da9d9d21" providerId="LiveId" clId="{DD1B43FE-61E9-4F10-BA1B-C9495604236D}" dt="2024-01-22T14:00:59.787" v="1452"/>
          <ac:spMkLst>
            <pc:docMk/>
            <pc:sldMk cId="2475063496" sldId="2454"/>
            <ac:spMk id="27" creationId="{0592B15D-C1FB-A3FF-211B-339C740AC201}"/>
          </ac:spMkLst>
        </pc:spChg>
        <pc:spChg chg="add del mod">
          <ac:chgData name="Ulrich Gnewuch" userId="e8a70c61da9d9d21" providerId="LiveId" clId="{DD1B43FE-61E9-4F10-BA1B-C9495604236D}" dt="2024-01-22T14:01:06.475" v="1453"/>
          <ac:spMkLst>
            <pc:docMk/>
            <pc:sldMk cId="2475063496" sldId="2454"/>
            <ac:spMk id="28" creationId="{B6032F8C-7BE1-18DF-B008-4DC7EF682986}"/>
          </ac:spMkLst>
        </pc:spChg>
        <pc:spChg chg="mod">
          <ac:chgData name="Ulrich Gnewuch" userId="e8a70c61da9d9d21" providerId="LiveId" clId="{DD1B43FE-61E9-4F10-BA1B-C9495604236D}" dt="2024-01-22T14:00:59.787" v="1452"/>
          <ac:spMkLst>
            <pc:docMk/>
            <pc:sldMk cId="2475063496" sldId="2454"/>
            <ac:spMk id="31" creationId="{09415341-FCF6-AC09-7EB3-B9EC544AA30F}"/>
          </ac:spMkLst>
        </pc:spChg>
        <pc:spChg chg="mod">
          <ac:chgData name="Ulrich Gnewuch" userId="e8a70c61da9d9d21" providerId="LiveId" clId="{DD1B43FE-61E9-4F10-BA1B-C9495604236D}" dt="2024-01-22T14:00:59.787" v="1452"/>
          <ac:spMkLst>
            <pc:docMk/>
            <pc:sldMk cId="2475063496" sldId="2454"/>
            <ac:spMk id="33" creationId="{B65FF818-5A87-683C-3BE5-9B4FB0740478}"/>
          </ac:spMkLst>
        </pc:spChg>
        <pc:spChg chg="mod">
          <ac:chgData name="Ulrich Gnewuch" userId="e8a70c61da9d9d21" providerId="LiveId" clId="{DD1B43FE-61E9-4F10-BA1B-C9495604236D}" dt="2024-01-22T14:00:59.787" v="1452"/>
          <ac:spMkLst>
            <pc:docMk/>
            <pc:sldMk cId="2475063496" sldId="2454"/>
            <ac:spMk id="34" creationId="{0D5AABFB-B2A3-F7F2-880D-49A75EFC0198}"/>
          </ac:spMkLst>
        </pc:spChg>
        <pc:spChg chg="add del mod">
          <ac:chgData name="Ulrich Gnewuch" userId="e8a70c61da9d9d21" providerId="LiveId" clId="{DD1B43FE-61E9-4F10-BA1B-C9495604236D}" dt="2024-01-22T14:01:06.475" v="1453"/>
          <ac:spMkLst>
            <pc:docMk/>
            <pc:sldMk cId="2475063496" sldId="2454"/>
            <ac:spMk id="35" creationId="{F056EC68-3398-EB50-115C-1551941CE60F}"/>
          </ac:spMkLst>
        </pc:spChg>
        <pc:spChg chg="mod">
          <ac:chgData name="Ulrich Gnewuch" userId="e8a70c61da9d9d21" providerId="LiveId" clId="{DD1B43FE-61E9-4F10-BA1B-C9495604236D}" dt="2024-01-22T14:00:59.787" v="1452"/>
          <ac:spMkLst>
            <pc:docMk/>
            <pc:sldMk cId="2475063496" sldId="2454"/>
            <ac:spMk id="38" creationId="{7EC41B37-3825-0527-3E4C-A68AA80D438C}"/>
          </ac:spMkLst>
        </pc:spChg>
        <pc:spChg chg="mod">
          <ac:chgData name="Ulrich Gnewuch" userId="e8a70c61da9d9d21" providerId="LiveId" clId="{DD1B43FE-61E9-4F10-BA1B-C9495604236D}" dt="2024-01-22T14:00:59.787" v="1452"/>
          <ac:spMkLst>
            <pc:docMk/>
            <pc:sldMk cId="2475063496" sldId="2454"/>
            <ac:spMk id="40" creationId="{0A71FCAF-8A10-A736-3B60-B22900C8B06D}"/>
          </ac:spMkLst>
        </pc:spChg>
        <pc:spChg chg="mod">
          <ac:chgData name="Ulrich Gnewuch" userId="e8a70c61da9d9d21" providerId="LiveId" clId="{DD1B43FE-61E9-4F10-BA1B-C9495604236D}" dt="2024-01-22T14:00:59.787" v="1452"/>
          <ac:spMkLst>
            <pc:docMk/>
            <pc:sldMk cId="2475063496" sldId="2454"/>
            <ac:spMk id="41" creationId="{C420D307-45A9-7407-D108-0DA26B8ECE5D}"/>
          </ac:spMkLst>
        </pc:spChg>
        <pc:spChg chg="add del mod">
          <ac:chgData name="Ulrich Gnewuch" userId="e8a70c61da9d9d21" providerId="LiveId" clId="{DD1B43FE-61E9-4F10-BA1B-C9495604236D}" dt="2024-01-22T14:01:06.475" v="1453"/>
          <ac:spMkLst>
            <pc:docMk/>
            <pc:sldMk cId="2475063496" sldId="2454"/>
            <ac:spMk id="42" creationId="{264F6E5C-6306-A417-AFFC-EFAB6AE6AA29}"/>
          </ac:spMkLst>
        </pc:spChg>
        <pc:spChg chg="mod">
          <ac:chgData name="Ulrich Gnewuch" userId="e8a70c61da9d9d21" providerId="LiveId" clId="{DD1B43FE-61E9-4F10-BA1B-C9495604236D}" dt="2024-01-22T14:00:59.787" v="1452"/>
          <ac:spMkLst>
            <pc:docMk/>
            <pc:sldMk cId="2475063496" sldId="2454"/>
            <ac:spMk id="45" creationId="{02404B7B-604B-A9FD-B2CB-50184D9BBA67}"/>
          </ac:spMkLst>
        </pc:spChg>
        <pc:spChg chg="mod">
          <ac:chgData name="Ulrich Gnewuch" userId="e8a70c61da9d9d21" providerId="LiveId" clId="{DD1B43FE-61E9-4F10-BA1B-C9495604236D}" dt="2024-01-22T14:00:59.787" v="1452"/>
          <ac:spMkLst>
            <pc:docMk/>
            <pc:sldMk cId="2475063496" sldId="2454"/>
            <ac:spMk id="47" creationId="{AD667BFB-2D06-23E2-0818-70591473D6E2}"/>
          </ac:spMkLst>
        </pc:spChg>
        <pc:spChg chg="mod">
          <ac:chgData name="Ulrich Gnewuch" userId="e8a70c61da9d9d21" providerId="LiveId" clId="{DD1B43FE-61E9-4F10-BA1B-C9495604236D}" dt="2024-01-22T14:00:59.787" v="1452"/>
          <ac:spMkLst>
            <pc:docMk/>
            <pc:sldMk cId="2475063496" sldId="2454"/>
            <ac:spMk id="48" creationId="{0C03D65D-57D4-ECB4-396D-50D1E0314AE5}"/>
          </ac:spMkLst>
        </pc:spChg>
        <pc:spChg chg="add del mod">
          <ac:chgData name="Ulrich Gnewuch" userId="e8a70c61da9d9d21" providerId="LiveId" clId="{DD1B43FE-61E9-4F10-BA1B-C9495604236D}" dt="2024-01-22T14:01:06.475" v="1453"/>
          <ac:spMkLst>
            <pc:docMk/>
            <pc:sldMk cId="2475063496" sldId="2454"/>
            <ac:spMk id="49" creationId="{6AE6FDA1-B95D-722E-0A2E-980C5B91C5B1}"/>
          </ac:spMkLst>
        </pc:spChg>
        <pc:spChg chg="mod">
          <ac:chgData name="Ulrich Gnewuch" userId="e8a70c61da9d9d21" providerId="LiveId" clId="{DD1B43FE-61E9-4F10-BA1B-C9495604236D}" dt="2024-01-22T14:00:59.787" v="1452"/>
          <ac:spMkLst>
            <pc:docMk/>
            <pc:sldMk cId="2475063496" sldId="2454"/>
            <ac:spMk id="52" creationId="{EBE0A401-9CA8-396F-F603-A57A7E8DB572}"/>
          </ac:spMkLst>
        </pc:spChg>
        <pc:spChg chg="mod">
          <ac:chgData name="Ulrich Gnewuch" userId="e8a70c61da9d9d21" providerId="LiveId" clId="{DD1B43FE-61E9-4F10-BA1B-C9495604236D}" dt="2024-01-22T14:00:59.787" v="1452"/>
          <ac:spMkLst>
            <pc:docMk/>
            <pc:sldMk cId="2475063496" sldId="2454"/>
            <ac:spMk id="54" creationId="{528D0E26-6C71-F2B5-4A5A-1EF11AAEA972}"/>
          </ac:spMkLst>
        </pc:spChg>
        <pc:spChg chg="mod">
          <ac:chgData name="Ulrich Gnewuch" userId="e8a70c61da9d9d21" providerId="LiveId" clId="{DD1B43FE-61E9-4F10-BA1B-C9495604236D}" dt="2024-01-22T14:00:59.787" v="1452"/>
          <ac:spMkLst>
            <pc:docMk/>
            <pc:sldMk cId="2475063496" sldId="2454"/>
            <ac:spMk id="55" creationId="{970F02AB-44B0-E0F8-A153-8FD8E83910BF}"/>
          </ac:spMkLst>
        </pc:spChg>
        <pc:spChg chg="add del mod">
          <ac:chgData name="Ulrich Gnewuch" userId="e8a70c61da9d9d21" providerId="LiveId" clId="{DD1B43FE-61E9-4F10-BA1B-C9495604236D}" dt="2024-01-22T14:01:06.475" v="1453"/>
          <ac:spMkLst>
            <pc:docMk/>
            <pc:sldMk cId="2475063496" sldId="2454"/>
            <ac:spMk id="56" creationId="{74F1DEFC-F8BD-FC6C-9B60-EC7E2C3893C7}"/>
          </ac:spMkLst>
        </pc:spChg>
        <pc:spChg chg="mod">
          <ac:chgData name="Ulrich Gnewuch" userId="e8a70c61da9d9d21" providerId="LiveId" clId="{DD1B43FE-61E9-4F10-BA1B-C9495604236D}" dt="2024-01-22T14:00:59.787" v="1452"/>
          <ac:spMkLst>
            <pc:docMk/>
            <pc:sldMk cId="2475063496" sldId="2454"/>
            <ac:spMk id="59" creationId="{399DC220-D67E-93B0-CDFD-3C5F2D57912E}"/>
          </ac:spMkLst>
        </pc:spChg>
        <pc:spChg chg="mod">
          <ac:chgData name="Ulrich Gnewuch" userId="e8a70c61da9d9d21" providerId="LiveId" clId="{DD1B43FE-61E9-4F10-BA1B-C9495604236D}" dt="2024-01-22T14:00:59.787" v="1452"/>
          <ac:spMkLst>
            <pc:docMk/>
            <pc:sldMk cId="2475063496" sldId="2454"/>
            <ac:spMk id="61" creationId="{90B8347B-8A4D-D132-4E12-BF383307B7BE}"/>
          </ac:spMkLst>
        </pc:spChg>
        <pc:spChg chg="mod">
          <ac:chgData name="Ulrich Gnewuch" userId="e8a70c61da9d9d21" providerId="LiveId" clId="{DD1B43FE-61E9-4F10-BA1B-C9495604236D}" dt="2024-01-22T14:00:59.787" v="1452"/>
          <ac:spMkLst>
            <pc:docMk/>
            <pc:sldMk cId="2475063496" sldId="2454"/>
            <ac:spMk id="62" creationId="{3512B9D2-9FD7-EC2B-3F4C-C88A243B31EC}"/>
          </ac:spMkLst>
        </pc:spChg>
        <pc:spChg chg="add del mod">
          <ac:chgData name="Ulrich Gnewuch" userId="e8a70c61da9d9d21" providerId="LiveId" clId="{DD1B43FE-61E9-4F10-BA1B-C9495604236D}" dt="2024-01-22T14:01:06.475" v="1453"/>
          <ac:spMkLst>
            <pc:docMk/>
            <pc:sldMk cId="2475063496" sldId="2454"/>
            <ac:spMk id="63" creationId="{FE7739CE-D317-390F-E005-327E2F7655C9}"/>
          </ac:spMkLst>
        </pc:spChg>
        <pc:spChg chg="add del mod">
          <ac:chgData name="Ulrich Gnewuch" userId="e8a70c61da9d9d21" providerId="LiveId" clId="{DD1B43FE-61E9-4F10-BA1B-C9495604236D}" dt="2024-01-22T14:01:06.475" v="1453"/>
          <ac:spMkLst>
            <pc:docMk/>
            <pc:sldMk cId="2475063496" sldId="2454"/>
            <ac:spMk id="64" creationId="{A7325BE6-C926-D640-2338-5494CDCADED7}"/>
          </ac:spMkLst>
        </pc:spChg>
        <pc:spChg chg="mod">
          <ac:chgData name="Ulrich Gnewuch" userId="e8a70c61da9d9d21" providerId="LiveId" clId="{DD1B43FE-61E9-4F10-BA1B-C9495604236D}" dt="2024-01-22T14:00:59.787" v="1452"/>
          <ac:spMkLst>
            <pc:docMk/>
            <pc:sldMk cId="2475063496" sldId="2454"/>
            <ac:spMk id="67" creationId="{A8C00763-1FFC-84B6-68D3-457D41CF5C0B}"/>
          </ac:spMkLst>
        </pc:spChg>
        <pc:spChg chg="mod">
          <ac:chgData name="Ulrich Gnewuch" userId="e8a70c61da9d9d21" providerId="LiveId" clId="{DD1B43FE-61E9-4F10-BA1B-C9495604236D}" dt="2024-01-22T14:00:59.787" v="1452"/>
          <ac:spMkLst>
            <pc:docMk/>
            <pc:sldMk cId="2475063496" sldId="2454"/>
            <ac:spMk id="69" creationId="{8806621E-B5BB-9DAD-B644-2054ADFA7B42}"/>
          </ac:spMkLst>
        </pc:spChg>
        <pc:spChg chg="mod">
          <ac:chgData name="Ulrich Gnewuch" userId="e8a70c61da9d9d21" providerId="LiveId" clId="{DD1B43FE-61E9-4F10-BA1B-C9495604236D}" dt="2024-01-22T14:00:59.787" v="1452"/>
          <ac:spMkLst>
            <pc:docMk/>
            <pc:sldMk cId="2475063496" sldId="2454"/>
            <ac:spMk id="70" creationId="{64DAB35C-50FD-9411-8575-6C3E59BE401C}"/>
          </ac:spMkLst>
        </pc:spChg>
        <pc:spChg chg="mod">
          <ac:chgData name="Ulrich Gnewuch" userId="e8a70c61da9d9d21" providerId="LiveId" clId="{DD1B43FE-61E9-4F10-BA1B-C9495604236D}" dt="2024-01-22T14:00:59.787" v="1452"/>
          <ac:spMkLst>
            <pc:docMk/>
            <pc:sldMk cId="2475063496" sldId="2454"/>
            <ac:spMk id="73" creationId="{99252438-CDC0-303B-7621-D87DC1D5154A}"/>
          </ac:spMkLst>
        </pc:spChg>
        <pc:spChg chg="mod">
          <ac:chgData name="Ulrich Gnewuch" userId="e8a70c61da9d9d21" providerId="LiveId" clId="{DD1B43FE-61E9-4F10-BA1B-C9495604236D}" dt="2024-01-22T14:00:59.787" v="1452"/>
          <ac:spMkLst>
            <pc:docMk/>
            <pc:sldMk cId="2475063496" sldId="2454"/>
            <ac:spMk id="75" creationId="{9F15E819-A3BF-D907-A1FA-7498A4DC1E81}"/>
          </ac:spMkLst>
        </pc:spChg>
        <pc:spChg chg="mod">
          <ac:chgData name="Ulrich Gnewuch" userId="e8a70c61da9d9d21" providerId="LiveId" clId="{DD1B43FE-61E9-4F10-BA1B-C9495604236D}" dt="2024-01-22T14:00:59.787" v="1452"/>
          <ac:spMkLst>
            <pc:docMk/>
            <pc:sldMk cId="2475063496" sldId="2454"/>
            <ac:spMk id="76" creationId="{09C45542-57C6-CDAF-520F-56F6139DB56D}"/>
          </ac:spMkLst>
        </pc:spChg>
        <pc:spChg chg="add del mod">
          <ac:chgData name="Ulrich Gnewuch" userId="e8a70c61da9d9d21" providerId="LiveId" clId="{DD1B43FE-61E9-4F10-BA1B-C9495604236D}" dt="2024-01-22T14:01:06.475" v="1453"/>
          <ac:spMkLst>
            <pc:docMk/>
            <pc:sldMk cId="2475063496" sldId="2454"/>
            <ac:spMk id="77" creationId="{B2813EFD-9FF2-A426-9FB1-75BB20FAF3D7}"/>
          </ac:spMkLst>
        </pc:spChg>
        <pc:spChg chg="add del mod">
          <ac:chgData name="Ulrich Gnewuch" userId="e8a70c61da9d9d21" providerId="LiveId" clId="{DD1B43FE-61E9-4F10-BA1B-C9495604236D}" dt="2024-01-22T14:01:06.475" v="1453"/>
          <ac:spMkLst>
            <pc:docMk/>
            <pc:sldMk cId="2475063496" sldId="2454"/>
            <ac:spMk id="78" creationId="{ED0BC40A-FC88-9EB9-F21E-17C22920F68D}"/>
          </ac:spMkLst>
        </pc:spChg>
        <pc:spChg chg="mod">
          <ac:chgData name="Ulrich Gnewuch" userId="e8a70c61da9d9d21" providerId="LiveId" clId="{DD1B43FE-61E9-4F10-BA1B-C9495604236D}" dt="2024-01-22T14:00:59.787" v="1452"/>
          <ac:spMkLst>
            <pc:docMk/>
            <pc:sldMk cId="2475063496" sldId="2454"/>
            <ac:spMk id="81" creationId="{E2ECA14A-0D9E-F94E-6D80-FE59871FB9C8}"/>
          </ac:spMkLst>
        </pc:spChg>
        <pc:spChg chg="mod">
          <ac:chgData name="Ulrich Gnewuch" userId="e8a70c61da9d9d21" providerId="LiveId" clId="{DD1B43FE-61E9-4F10-BA1B-C9495604236D}" dt="2024-01-22T14:00:59.787" v="1452"/>
          <ac:spMkLst>
            <pc:docMk/>
            <pc:sldMk cId="2475063496" sldId="2454"/>
            <ac:spMk id="83" creationId="{69C13050-7C86-C535-83DD-DB543FF65BAC}"/>
          </ac:spMkLst>
        </pc:spChg>
        <pc:spChg chg="mod">
          <ac:chgData name="Ulrich Gnewuch" userId="e8a70c61da9d9d21" providerId="LiveId" clId="{DD1B43FE-61E9-4F10-BA1B-C9495604236D}" dt="2024-01-22T14:00:59.787" v="1452"/>
          <ac:spMkLst>
            <pc:docMk/>
            <pc:sldMk cId="2475063496" sldId="2454"/>
            <ac:spMk id="84" creationId="{89029A6B-AD86-C907-BE25-BF9C16F42147}"/>
          </ac:spMkLst>
        </pc:spChg>
        <pc:spChg chg="mod">
          <ac:chgData name="Ulrich Gnewuch" userId="e8a70c61da9d9d21" providerId="LiveId" clId="{DD1B43FE-61E9-4F10-BA1B-C9495604236D}" dt="2024-01-22T14:00:59.787" v="1452"/>
          <ac:spMkLst>
            <pc:docMk/>
            <pc:sldMk cId="2475063496" sldId="2454"/>
            <ac:spMk id="87" creationId="{4E908F3F-B656-80AA-ACF3-7DA466B39B01}"/>
          </ac:spMkLst>
        </pc:spChg>
        <pc:spChg chg="mod">
          <ac:chgData name="Ulrich Gnewuch" userId="e8a70c61da9d9d21" providerId="LiveId" clId="{DD1B43FE-61E9-4F10-BA1B-C9495604236D}" dt="2024-01-22T14:00:59.787" v="1452"/>
          <ac:spMkLst>
            <pc:docMk/>
            <pc:sldMk cId="2475063496" sldId="2454"/>
            <ac:spMk id="89" creationId="{F68F7BA1-40F3-F006-8E20-DF79941C8B0E}"/>
          </ac:spMkLst>
        </pc:spChg>
        <pc:spChg chg="mod">
          <ac:chgData name="Ulrich Gnewuch" userId="e8a70c61da9d9d21" providerId="LiveId" clId="{DD1B43FE-61E9-4F10-BA1B-C9495604236D}" dt="2024-01-22T14:00:59.787" v="1452"/>
          <ac:spMkLst>
            <pc:docMk/>
            <pc:sldMk cId="2475063496" sldId="2454"/>
            <ac:spMk id="90" creationId="{A5DA76CF-84BA-E74B-7B44-AB6BF2D36ECB}"/>
          </ac:spMkLst>
        </pc:spChg>
        <pc:spChg chg="add del mod">
          <ac:chgData name="Ulrich Gnewuch" userId="e8a70c61da9d9d21" providerId="LiveId" clId="{DD1B43FE-61E9-4F10-BA1B-C9495604236D}" dt="2024-01-22T14:01:06.475" v="1453"/>
          <ac:spMkLst>
            <pc:docMk/>
            <pc:sldMk cId="2475063496" sldId="2454"/>
            <ac:spMk id="91" creationId="{0242E717-D62B-77E7-4AC9-BC02AD9EA541}"/>
          </ac:spMkLst>
        </pc:spChg>
        <pc:spChg chg="mod">
          <ac:chgData name="Ulrich Gnewuch" userId="e8a70c61da9d9d21" providerId="LiveId" clId="{DD1B43FE-61E9-4F10-BA1B-C9495604236D}" dt="2024-01-22T14:01:12.288" v="1455"/>
          <ac:spMkLst>
            <pc:docMk/>
            <pc:sldMk cId="2475063496" sldId="2454"/>
            <ac:spMk id="95" creationId="{34D381ED-666B-E065-FAEA-268E80DD43ED}"/>
          </ac:spMkLst>
        </pc:spChg>
        <pc:spChg chg="mod">
          <ac:chgData name="Ulrich Gnewuch" userId="e8a70c61da9d9d21" providerId="LiveId" clId="{DD1B43FE-61E9-4F10-BA1B-C9495604236D}" dt="2024-01-22T14:01:12.288" v="1455"/>
          <ac:spMkLst>
            <pc:docMk/>
            <pc:sldMk cId="2475063496" sldId="2454"/>
            <ac:spMk id="97" creationId="{A2232FED-17CA-AFA2-57C5-393D21704F9A}"/>
          </ac:spMkLst>
        </pc:spChg>
        <pc:spChg chg="mod">
          <ac:chgData name="Ulrich Gnewuch" userId="e8a70c61da9d9d21" providerId="LiveId" clId="{DD1B43FE-61E9-4F10-BA1B-C9495604236D}" dt="2024-01-22T14:01:12.288" v="1455"/>
          <ac:spMkLst>
            <pc:docMk/>
            <pc:sldMk cId="2475063496" sldId="2454"/>
            <ac:spMk id="98" creationId="{2004DA17-25E5-B159-2983-6C07DC25D85E}"/>
          </ac:spMkLst>
        </pc:spChg>
        <pc:spChg chg="add del mod">
          <ac:chgData name="Ulrich Gnewuch" userId="e8a70c61da9d9d21" providerId="LiveId" clId="{DD1B43FE-61E9-4F10-BA1B-C9495604236D}" dt="2024-01-22T14:01:15.500" v="1456"/>
          <ac:spMkLst>
            <pc:docMk/>
            <pc:sldMk cId="2475063496" sldId="2454"/>
            <ac:spMk id="99" creationId="{C6501C83-E89B-D48C-20D7-D57B5AA7DA8A}"/>
          </ac:spMkLst>
        </pc:spChg>
        <pc:spChg chg="mod">
          <ac:chgData name="Ulrich Gnewuch" userId="e8a70c61da9d9d21" providerId="LiveId" clId="{DD1B43FE-61E9-4F10-BA1B-C9495604236D}" dt="2024-01-22T14:01:12.288" v="1455"/>
          <ac:spMkLst>
            <pc:docMk/>
            <pc:sldMk cId="2475063496" sldId="2454"/>
            <ac:spMk id="102" creationId="{8B4F24EA-7CF5-60DF-E945-565ABEEACF10}"/>
          </ac:spMkLst>
        </pc:spChg>
        <pc:spChg chg="mod">
          <ac:chgData name="Ulrich Gnewuch" userId="e8a70c61da9d9d21" providerId="LiveId" clId="{DD1B43FE-61E9-4F10-BA1B-C9495604236D}" dt="2024-01-22T14:01:12.288" v="1455"/>
          <ac:spMkLst>
            <pc:docMk/>
            <pc:sldMk cId="2475063496" sldId="2454"/>
            <ac:spMk id="104" creationId="{578D88B9-DEE9-DE73-1BA9-54CB30FC2A21}"/>
          </ac:spMkLst>
        </pc:spChg>
        <pc:spChg chg="mod">
          <ac:chgData name="Ulrich Gnewuch" userId="e8a70c61da9d9d21" providerId="LiveId" clId="{DD1B43FE-61E9-4F10-BA1B-C9495604236D}" dt="2024-01-22T14:01:12.288" v="1455"/>
          <ac:spMkLst>
            <pc:docMk/>
            <pc:sldMk cId="2475063496" sldId="2454"/>
            <ac:spMk id="105" creationId="{DAF673EA-6F75-F873-01E6-4C7B2ACA2881}"/>
          </ac:spMkLst>
        </pc:spChg>
        <pc:spChg chg="add del mod">
          <ac:chgData name="Ulrich Gnewuch" userId="e8a70c61da9d9d21" providerId="LiveId" clId="{DD1B43FE-61E9-4F10-BA1B-C9495604236D}" dt="2024-01-22T14:01:15.500" v="1456"/>
          <ac:spMkLst>
            <pc:docMk/>
            <pc:sldMk cId="2475063496" sldId="2454"/>
            <ac:spMk id="106" creationId="{F0373663-E873-C9C0-9CB1-85F51DAB1475}"/>
          </ac:spMkLst>
        </pc:spChg>
        <pc:spChg chg="mod">
          <ac:chgData name="Ulrich Gnewuch" userId="e8a70c61da9d9d21" providerId="LiveId" clId="{DD1B43FE-61E9-4F10-BA1B-C9495604236D}" dt="2024-01-22T14:01:12.288" v="1455"/>
          <ac:spMkLst>
            <pc:docMk/>
            <pc:sldMk cId="2475063496" sldId="2454"/>
            <ac:spMk id="109" creationId="{28072D67-A4F3-FB91-1BB3-353AC166CAA0}"/>
          </ac:spMkLst>
        </pc:spChg>
        <pc:spChg chg="mod">
          <ac:chgData name="Ulrich Gnewuch" userId="e8a70c61da9d9d21" providerId="LiveId" clId="{DD1B43FE-61E9-4F10-BA1B-C9495604236D}" dt="2024-01-22T14:01:12.288" v="1455"/>
          <ac:spMkLst>
            <pc:docMk/>
            <pc:sldMk cId="2475063496" sldId="2454"/>
            <ac:spMk id="111" creationId="{05C95C61-3A55-B535-F1C7-1469BDE94B27}"/>
          </ac:spMkLst>
        </pc:spChg>
        <pc:spChg chg="mod">
          <ac:chgData name="Ulrich Gnewuch" userId="e8a70c61da9d9d21" providerId="LiveId" clId="{DD1B43FE-61E9-4F10-BA1B-C9495604236D}" dt="2024-01-22T14:01:12.288" v="1455"/>
          <ac:spMkLst>
            <pc:docMk/>
            <pc:sldMk cId="2475063496" sldId="2454"/>
            <ac:spMk id="112" creationId="{239763D5-B48A-FF05-84D9-CE58571908EE}"/>
          </ac:spMkLst>
        </pc:spChg>
        <pc:spChg chg="add del mod">
          <ac:chgData name="Ulrich Gnewuch" userId="e8a70c61da9d9d21" providerId="LiveId" clId="{DD1B43FE-61E9-4F10-BA1B-C9495604236D}" dt="2024-01-22T14:01:15.500" v="1456"/>
          <ac:spMkLst>
            <pc:docMk/>
            <pc:sldMk cId="2475063496" sldId="2454"/>
            <ac:spMk id="113" creationId="{68539AD7-8259-1EC9-686A-0FF10E23775A}"/>
          </ac:spMkLst>
        </pc:spChg>
        <pc:spChg chg="mod">
          <ac:chgData name="Ulrich Gnewuch" userId="e8a70c61da9d9d21" providerId="LiveId" clId="{DD1B43FE-61E9-4F10-BA1B-C9495604236D}" dt="2024-01-22T14:01:12.288" v="1455"/>
          <ac:spMkLst>
            <pc:docMk/>
            <pc:sldMk cId="2475063496" sldId="2454"/>
            <ac:spMk id="116" creationId="{80FEB090-E3C9-AACA-CBAA-C8554216F050}"/>
          </ac:spMkLst>
        </pc:spChg>
        <pc:spChg chg="mod">
          <ac:chgData name="Ulrich Gnewuch" userId="e8a70c61da9d9d21" providerId="LiveId" clId="{DD1B43FE-61E9-4F10-BA1B-C9495604236D}" dt="2024-01-22T14:01:12.288" v="1455"/>
          <ac:spMkLst>
            <pc:docMk/>
            <pc:sldMk cId="2475063496" sldId="2454"/>
            <ac:spMk id="118" creationId="{7E2FBA29-7AE8-F1BB-258A-DFCBE4A5A1DE}"/>
          </ac:spMkLst>
        </pc:spChg>
        <pc:spChg chg="mod">
          <ac:chgData name="Ulrich Gnewuch" userId="e8a70c61da9d9d21" providerId="LiveId" clId="{DD1B43FE-61E9-4F10-BA1B-C9495604236D}" dt="2024-01-22T14:01:12.288" v="1455"/>
          <ac:spMkLst>
            <pc:docMk/>
            <pc:sldMk cId="2475063496" sldId="2454"/>
            <ac:spMk id="119" creationId="{64B7C15F-074E-E1A2-2579-E92FD79E3D5B}"/>
          </ac:spMkLst>
        </pc:spChg>
        <pc:spChg chg="add del mod">
          <ac:chgData name="Ulrich Gnewuch" userId="e8a70c61da9d9d21" providerId="LiveId" clId="{DD1B43FE-61E9-4F10-BA1B-C9495604236D}" dt="2024-01-22T14:01:15.500" v="1456"/>
          <ac:spMkLst>
            <pc:docMk/>
            <pc:sldMk cId="2475063496" sldId="2454"/>
            <ac:spMk id="120" creationId="{210F0880-2E68-0C15-5AE3-6A2C05762C10}"/>
          </ac:spMkLst>
        </pc:spChg>
        <pc:spChg chg="mod">
          <ac:chgData name="Ulrich Gnewuch" userId="e8a70c61da9d9d21" providerId="LiveId" clId="{DD1B43FE-61E9-4F10-BA1B-C9495604236D}" dt="2024-01-22T14:01:12.288" v="1455"/>
          <ac:spMkLst>
            <pc:docMk/>
            <pc:sldMk cId="2475063496" sldId="2454"/>
            <ac:spMk id="123" creationId="{1CD97476-13B8-6316-A0C9-040D11F69CAA}"/>
          </ac:spMkLst>
        </pc:spChg>
        <pc:spChg chg="mod">
          <ac:chgData name="Ulrich Gnewuch" userId="e8a70c61da9d9d21" providerId="LiveId" clId="{DD1B43FE-61E9-4F10-BA1B-C9495604236D}" dt="2024-01-22T14:01:12.288" v="1455"/>
          <ac:spMkLst>
            <pc:docMk/>
            <pc:sldMk cId="2475063496" sldId="2454"/>
            <ac:spMk id="125" creationId="{8F18A1DF-A1E1-282E-237D-E47AB928B654}"/>
          </ac:spMkLst>
        </pc:spChg>
        <pc:spChg chg="mod">
          <ac:chgData name="Ulrich Gnewuch" userId="e8a70c61da9d9d21" providerId="LiveId" clId="{DD1B43FE-61E9-4F10-BA1B-C9495604236D}" dt="2024-01-22T14:01:12.288" v="1455"/>
          <ac:spMkLst>
            <pc:docMk/>
            <pc:sldMk cId="2475063496" sldId="2454"/>
            <ac:spMk id="126" creationId="{BC64DC23-E12A-8CE5-D36F-8013FB9D1B6B}"/>
          </ac:spMkLst>
        </pc:spChg>
        <pc:spChg chg="add del mod">
          <ac:chgData name="Ulrich Gnewuch" userId="e8a70c61da9d9d21" providerId="LiveId" clId="{DD1B43FE-61E9-4F10-BA1B-C9495604236D}" dt="2024-01-22T14:01:15.500" v="1456"/>
          <ac:spMkLst>
            <pc:docMk/>
            <pc:sldMk cId="2475063496" sldId="2454"/>
            <ac:spMk id="127" creationId="{2598465A-8097-537E-02FD-6173236EDA13}"/>
          </ac:spMkLst>
        </pc:spChg>
        <pc:spChg chg="mod">
          <ac:chgData name="Ulrich Gnewuch" userId="e8a70c61da9d9d21" providerId="LiveId" clId="{DD1B43FE-61E9-4F10-BA1B-C9495604236D}" dt="2024-01-22T14:01:12.288" v="1455"/>
          <ac:spMkLst>
            <pc:docMk/>
            <pc:sldMk cId="2475063496" sldId="2454"/>
            <ac:spMk id="130" creationId="{04B28B71-C46F-B59F-8FCD-74C6A9761A5A}"/>
          </ac:spMkLst>
        </pc:spChg>
        <pc:spChg chg="mod">
          <ac:chgData name="Ulrich Gnewuch" userId="e8a70c61da9d9d21" providerId="LiveId" clId="{DD1B43FE-61E9-4F10-BA1B-C9495604236D}" dt="2024-01-22T14:01:12.288" v="1455"/>
          <ac:spMkLst>
            <pc:docMk/>
            <pc:sldMk cId="2475063496" sldId="2454"/>
            <ac:spMk id="132" creationId="{CBDEE1A1-AC0F-52D1-CC97-B417EF1AC43B}"/>
          </ac:spMkLst>
        </pc:spChg>
        <pc:spChg chg="mod">
          <ac:chgData name="Ulrich Gnewuch" userId="e8a70c61da9d9d21" providerId="LiveId" clId="{DD1B43FE-61E9-4F10-BA1B-C9495604236D}" dt="2024-01-22T14:01:12.288" v="1455"/>
          <ac:spMkLst>
            <pc:docMk/>
            <pc:sldMk cId="2475063496" sldId="2454"/>
            <ac:spMk id="133" creationId="{E7D56BAE-284A-14F8-1D5B-7BC192C44D87}"/>
          </ac:spMkLst>
        </pc:spChg>
        <pc:spChg chg="add del mod">
          <ac:chgData name="Ulrich Gnewuch" userId="e8a70c61da9d9d21" providerId="LiveId" clId="{DD1B43FE-61E9-4F10-BA1B-C9495604236D}" dt="2024-01-22T14:01:15.500" v="1456"/>
          <ac:spMkLst>
            <pc:docMk/>
            <pc:sldMk cId="2475063496" sldId="2454"/>
            <ac:spMk id="134" creationId="{485CCE03-AE86-F77F-EEF3-69AF5C1A2354}"/>
          </ac:spMkLst>
        </pc:spChg>
        <pc:spChg chg="mod">
          <ac:chgData name="Ulrich Gnewuch" userId="e8a70c61da9d9d21" providerId="LiveId" clId="{DD1B43FE-61E9-4F10-BA1B-C9495604236D}" dt="2024-01-22T14:01:12.288" v="1455"/>
          <ac:spMkLst>
            <pc:docMk/>
            <pc:sldMk cId="2475063496" sldId="2454"/>
            <ac:spMk id="137" creationId="{EA471411-5A68-6741-08CF-D7C65CCE0B49}"/>
          </ac:spMkLst>
        </pc:spChg>
        <pc:spChg chg="mod">
          <ac:chgData name="Ulrich Gnewuch" userId="e8a70c61da9d9d21" providerId="LiveId" clId="{DD1B43FE-61E9-4F10-BA1B-C9495604236D}" dt="2024-01-22T14:01:12.288" v="1455"/>
          <ac:spMkLst>
            <pc:docMk/>
            <pc:sldMk cId="2475063496" sldId="2454"/>
            <ac:spMk id="139" creationId="{DD16FED2-D96D-7D35-6D64-D68C909BC3D8}"/>
          </ac:spMkLst>
        </pc:spChg>
        <pc:spChg chg="mod">
          <ac:chgData name="Ulrich Gnewuch" userId="e8a70c61da9d9d21" providerId="LiveId" clId="{DD1B43FE-61E9-4F10-BA1B-C9495604236D}" dt="2024-01-22T14:01:12.288" v="1455"/>
          <ac:spMkLst>
            <pc:docMk/>
            <pc:sldMk cId="2475063496" sldId="2454"/>
            <ac:spMk id="140" creationId="{A216FFA9-AE17-653B-F00E-7AD21F6FB5CB}"/>
          </ac:spMkLst>
        </pc:spChg>
        <pc:spChg chg="add del mod">
          <ac:chgData name="Ulrich Gnewuch" userId="e8a70c61da9d9d21" providerId="LiveId" clId="{DD1B43FE-61E9-4F10-BA1B-C9495604236D}" dt="2024-01-22T14:01:15.500" v="1456"/>
          <ac:spMkLst>
            <pc:docMk/>
            <pc:sldMk cId="2475063496" sldId="2454"/>
            <ac:spMk id="141" creationId="{852669DE-E061-5DB2-CC32-268EAF384F6F}"/>
          </ac:spMkLst>
        </pc:spChg>
        <pc:spChg chg="mod">
          <ac:chgData name="Ulrich Gnewuch" userId="e8a70c61da9d9d21" providerId="LiveId" clId="{DD1B43FE-61E9-4F10-BA1B-C9495604236D}" dt="2024-01-22T14:01:12.288" v="1455"/>
          <ac:spMkLst>
            <pc:docMk/>
            <pc:sldMk cId="2475063496" sldId="2454"/>
            <ac:spMk id="144" creationId="{B6D172BC-C740-8C02-AB72-2347ED73D867}"/>
          </ac:spMkLst>
        </pc:spChg>
        <pc:spChg chg="mod">
          <ac:chgData name="Ulrich Gnewuch" userId="e8a70c61da9d9d21" providerId="LiveId" clId="{DD1B43FE-61E9-4F10-BA1B-C9495604236D}" dt="2024-01-22T14:01:12.288" v="1455"/>
          <ac:spMkLst>
            <pc:docMk/>
            <pc:sldMk cId="2475063496" sldId="2454"/>
            <ac:spMk id="146" creationId="{6C6F346E-2B13-A305-DE04-5F93594A395D}"/>
          </ac:spMkLst>
        </pc:spChg>
        <pc:spChg chg="mod">
          <ac:chgData name="Ulrich Gnewuch" userId="e8a70c61da9d9d21" providerId="LiveId" clId="{DD1B43FE-61E9-4F10-BA1B-C9495604236D}" dt="2024-01-22T14:01:12.288" v="1455"/>
          <ac:spMkLst>
            <pc:docMk/>
            <pc:sldMk cId="2475063496" sldId="2454"/>
            <ac:spMk id="147" creationId="{8B3FC9AE-5955-1FD7-2B46-2AE086C1AE8D}"/>
          </ac:spMkLst>
        </pc:spChg>
        <pc:spChg chg="add del mod">
          <ac:chgData name="Ulrich Gnewuch" userId="e8a70c61da9d9d21" providerId="LiveId" clId="{DD1B43FE-61E9-4F10-BA1B-C9495604236D}" dt="2024-01-22T14:01:15.500" v="1456"/>
          <ac:spMkLst>
            <pc:docMk/>
            <pc:sldMk cId="2475063496" sldId="2454"/>
            <ac:spMk id="148" creationId="{4F22ECB4-F957-3826-F605-159E70900BF8}"/>
          </ac:spMkLst>
        </pc:spChg>
        <pc:spChg chg="add del mod">
          <ac:chgData name="Ulrich Gnewuch" userId="e8a70c61da9d9d21" providerId="LiveId" clId="{DD1B43FE-61E9-4F10-BA1B-C9495604236D}" dt="2024-01-22T14:01:15.500" v="1456"/>
          <ac:spMkLst>
            <pc:docMk/>
            <pc:sldMk cId="2475063496" sldId="2454"/>
            <ac:spMk id="149" creationId="{4B453B85-278F-3AA1-C4B1-950B25B7AEAE}"/>
          </ac:spMkLst>
        </pc:spChg>
        <pc:spChg chg="mod">
          <ac:chgData name="Ulrich Gnewuch" userId="e8a70c61da9d9d21" providerId="LiveId" clId="{DD1B43FE-61E9-4F10-BA1B-C9495604236D}" dt="2024-01-22T14:01:12.288" v="1455"/>
          <ac:spMkLst>
            <pc:docMk/>
            <pc:sldMk cId="2475063496" sldId="2454"/>
            <ac:spMk id="152" creationId="{060AFB7D-F816-4A86-458E-41E782A4A865}"/>
          </ac:spMkLst>
        </pc:spChg>
        <pc:spChg chg="mod">
          <ac:chgData name="Ulrich Gnewuch" userId="e8a70c61da9d9d21" providerId="LiveId" clId="{DD1B43FE-61E9-4F10-BA1B-C9495604236D}" dt="2024-01-22T14:01:12.288" v="1455"/>
          <ac:spMkLst>
            <pc:docMk/>
            <pc:sldMk cId="2475063496" sldId="2454"/>
            <ac:spMk id="154" creationId="{D4DE22A1-093B-AEE0-4970-ECA2D7E746E2}"/>
          </ac:spMkLst>
        </pc:spChg>
        <pc:spChg chg="mod">
          <ac:chgData name="Ulrich Gnewuch" userId="e8a70c61da9d9d21" providerId="LiveId" clId="{DD1B43FE-61E9-4F10-BA1B-C9495604236D}" dt="2024-01-22T14:01:12.288" v="1455"/>
          <ac:spMkLst>
            <pc:docMk/>
            <pc:sldMk cId="2475063496" sldId="2454"/>
            <ac:spMk id="155" creationId="{520D2193-006B-BAA0-76B0-3B39D4563A92}"/>
          </ac:spMkLst>
        </pc:spChg>
        <pc:spChg chg="mod">
          <ac:chgData name="Ulrich Gnewuch" userId="e8a70c61da9d9d21" providerId="LiveId" clId="{DD1B43FE-61E9-4F10-BA1B-C9495604236D}" dt="2024-01-22T14:01:12.288" v="1455"/>
          <ac:spMkLst>
            <pc:docMk/>
            <pc:sldMk cId="2475063496" sldId="2454"/>
            <ac:spMk id="158" creationId="{D7BB8F4D-E8A3-04E3-E363-9E23B4B330C7}"/>
          </ac:spMkLst>
        </pc:spChg>
        <pc:spChg chg="mod">
          <ac:chgData name="Ulrich Gnewuch" userId="e8a70c61da9d9d21" providerId="LiveId" clId="{DD1B43FE-61E9-4F10-BA1B-C9495604236D}" dt="2024-01-22T14:01:12.288" v="1455"/>
          <ac:spMkLst>
            <pc:docMk/>
            <pc:sldMk cId="2475063496" sldId="2454"/>
            <ac:spMk id="160" creationId="{25F9FCA2-DFB2-2AB1-8AD7-1C0267449C2A}"/>
          </ac:spMkLst>
        </pc:spChg>
        <pc:spChg chg="mod">
          <ac:chgData name="Ulrich Gnewuch" userId="e8a70c61da9d9d21" providerId="LiveId" clId="{DD1B43FE-61E9-4F10-BA1B-C9495604236D}" dt="2024-01-22T14:01:12.288" v="1455"/>
          <ac:spMkLst>
            <pc:docMk/>
            <pc:sldMk cId="2475063496" sldId="2454"/>
            <ac:spMk id="161" creationId="{ED0ACA60-0B27-653D-D54D-38D99A0468F1}"/>
          </ac:spMkLst>
        </pc:spChg>
        <pc:spChg chg="add del mod">
          <ac:chgData name="Ulrich Gnewuch" userId="e8a70c61da9d9d21" providerId="LiveId" clId="{DD1B43FE-61E9-4F10-BA1B-C9495604236D}" dt="2024-01-22T14:01:15.500" v="1456"/>
          <ac:spMkLst>
            <pc:docMk/>
            <pc:sldMk cId="2475063496" sldId="2454"/>
            <ac:spMk id="162" creationId="{455A43B0-11D7-955D-AC0A-038C100CE8F1}"/>
          </ac:spMkLst>
        </pc:spChg>
        <pc:spChg chg="add del mod">
          <ac:chgData name="Ulrich Gnewuch" userId="e8a70c61da9d9d21" providerId="LiveId" clId="{DD1B43FE-61E9-4F10-BA1B-C9495604236D}" dt="2024-01-22T14:01:15.500" v="1456"/>
          <ac:spMkLst>
            <pc:docMk/>
            <pc:sldMk cId="2475063496" sldId="2454"/>
            <ac:spMk id="163" creationId="{7250CF57-D326-CD9D-490B-57E090EE7C8D}"/>
          </ac:spMkLst>
        </pc:spChg>
        <pc:spChg chg="mod">
          <ac:chgData name="Ulrich Gnewuch" userId="e8a70c61da9d9d21" providerId="LiveId" clId="{DD1B43FE-61E9-4F10-BA1B-C9495604236D}" dt="2024-01-22T14:01:12.288" v="1455"/>
          <ac:spMkLst>
            <pc:docMk/>
            <pc:sldMk cId="2475063496" sldId="2454"/>
            <ac:spMk id="166" creationId="{C0F715E7-6401-5AD6-8BCF-EEFC024EBB34}"/>
          </ac:spMkLst>
        </pc:spChg>
        <pc:spChg chg="mod">
          <ac:chgData name="Ulrich Gnewuch" userId="e8a70c61da9d9d21" providerId="LiveId" clId="{DD1B43FE-61E9-4F10-BA1B-C9495604236D}" dt="2024-01-22T14:01:12.288" v="1455"/>
          <ac:spMkLst>
            <pc:docMk/>
            <pc:sldMk cId="2475063496" sldId="2454"/>
            <ac:spMk id="168" creationId="{06A30C1A-16F8-846E-2745-7AFAA0514684}"/>
          </ac:spMkLst>
        </pc:spChg>
        <pc:spChg chg="mod">
          <ac:chgData name="Ulrich Gnewuch" userId="e8a70c61da9d9d21" providerId="LiveId" clId="{DD1B43FE-61E9-4F10-BA1B-C9495604236D}" dt="2024-01-22T14:01:12.288" v="1455"/>
          <ac:spMkLst>
            <pc:docMk/>
            <pc:sldMk cId="2475063496" sldId="2454"/>
            <ac:spMk id="169" creationId="{BF00AFDF-98E3-EC0C-AD5C-2E2C88AD8E6A}"/>
          </ac:spMkLst>
        </pc:spChg>
        <pc:spChg chg="mod">
          <ac:chgData name="Ulrich Gnewuch" userId="e8a70c61da9d9d21" providerId="LiveId" clId="{DD1B43FE-61E9-4F10-BA1B-C9495604236D}" dt="2024-01-22T14:01:12.288" v="1455"/>
          <ac:spMkLst>
            <pc:docMk/>
            <pc:sldMk cId="2475063496" sldId="2454"/>
            <ac:spMk id="172" creationId="{05FFFD7F-5E19-C44C-30DC-000C9849968E}"/>
          </ac:spMkLst>
        </pc:spChg>
        <pc:spChg chg="mod">
          <ac:chgData name="Ulrich Gnewuch" userId="e8a70c61da9d9d21" providerId="LiveId" clId="{DD1B43FE-61E9-4F10-BA1B-C9495604236D}" dt="2024-01-22T14:01:12.288" v="1455"/>
          <ac:spMkLst>
            <pc:docMk/>
            <pc:sldMk cId="2475063496" sldId="2454"/>
            <ac:spMk id="174" creationId="{0B7734EF-3F42-859C-19C8-BA792C86FF91}"/>
          </ac:spMkLst>
        </pc:spChg>
        <pc:spChg chg="mod">
          <ac:chgData name="Ulrich Gnewuch" userId="e8a70c61da9d9d21" providerId="LiveId" clId="{DD1B43FE-61E9-4F10-BA1B-C9495604236D}" dt="2024-01-22T14:01:12.288" v="1455"/>
          <ac:spMkLst>
            <pc:docMk/>
            <pc:sldMk cId="2475063496" sldId="2454"/>
            <ac:spMk id="175" creationId="{BDC8196B-9649-44B8-A318-C43B8EFBBA2F}"/>
          </ac:spMkLst>
        </pc:spChg>
        <pc:spChg chg="add del mod">
          <ac:chgData name="Ulrich Gnewuch" userId="e8a70c61da9d9d21" providerId="LiveId" clId="{DD1B43FE-61E9-4F10-BA1B-C9495604236D}" dt="2024-01-22T14:01:15.500" v="1456"/>
          <ac:spMkLst>
            <pc:docMk/>
            <pc:sldMk cId="2475063496" sldId="2454"/>
            <ac:spMk id="176" creationId="{BD9E25D5-CDBC-17D0-9423-F2E2563BEA6F}"/>
          </ac:spMkLst>
        </pc:spChg>
        <pc:spChg chg="mod">
          <ac:chgData name="Ulrich Gnewuch" userId="e8a70c61da9d9d21" providerId="LiveId" clId="{DD1B43FE-61E9-4F10-BA1B-C9495604236D}" dt="2024-01-22T14:01:19.484" v="1457"/>
          <ac:spMkLst>
            <pc:docMk/>
            <pc:sldMk cId="2475063496" sldId="2454"/>
            <ac:spMk id="180" creationId="{6A83BCB7-AF12-9EEF-4B66-82B91C31DA4B}"/>
          </ac:spMkLst>
        </pc:spChg>
        <pc:spChg chg="mod">
          <ac:chgData name="Ulrich Gnewuch" userId="e8a70c61da9d9d21" providerId="LiveId" clId="{DD1B43FE-61E9-4F10-BA1B-C9495604236D}" dt="2024-01-22T14:01:19.484" v="1457"/>
          <ac:spMkLst>
            <pc:docMk/>
            <pc:sldMk cId="2475063496" sldId="2454"/>
            <ac:spMk id="182" creationId="{4B3E8123-89D1-5FAC-3C2E-0AC37B7C62C9}"/>
          </ac:spMkLst>
        </pc:spChg>
        <pc:spChg chg="mod">
          <ac:chgData name="Ulrich Gnewuch" userId="e8a70c61da9d9d21" providerId="LiveId" clId="{DD1B43FE-61E9-4F10-BA1B-C9495604236D}" dt="2024-01-22T14:01:19.484" v="1457"/>
          <ac:spMkLst>
            <pc:docMk/>
            <pc:sldMk cId="2475063496" sldId="2454"/>
            <ac:spMk id="183" creationId="{47D050EA-3348-2BFC-BF70-5B286B694CC9}"/>
          </ac:spMkLst>
        </pc:spChg>
        <pc:spChg chg="add del mod">
          <ac:chgData name="Ulrich Gnewuch" userId="e8a70c61da9d9d21" providerId="LiveId" clId="{DD1B43FE-61E9-4F10-BA1B-C9495604236D}" dt="2024-01-22T14:01:28.969" v="1458"/>
          <ac:spMkLst>
            <pc:docMk/>
            <pc:sldMk cId="2475063496" sldId="2454"/>
            <ac:spMk id="184" creationId="{274C39F8-49A4-170D-4E4A-F08F69B286E0}"/>
          </ac:spMkLst>
        </pc:spChg>
        <pc:spChg chg="mod">
          <ac:chgData name="Ulrich Gnewuch" userId="e8a70c61da9d9d21" providerId="LiveId" clId="{DD1B43FE-61E9-4F10-BA1B-C9495604236D}" dt="2024-01-22T14:01:19.484" v="1457"/>
          <ac:spMkLst>
            <pc:docMk/>
            <pc:sldMk cId="2475063496" sldId="2454"/>
            <ac:spMk id="187" creationId="{98409052-C8AD-B69A-AEE8-F74218749976}"/>
          </ac:spMkLst>
        </pc:spChg>
        <pc:spChg chg="mod">
          <ac:chgData name="Ulrich Gnewuch" userId="e8a70c61da9d9d21" providerId="LiveId" clId="{DD1B43FE-61E9-4F10-BA1B-C9495604236D}" dt="2024-01-22T14:01:19.484" v="1457"/>
          <ac:spMkLst>
            <pc:docMk/>
            <pc:sldMk cId="2475063496" sldId="2454"/>
            <ac:spMk id="189" creationId="{D9AA9B68-3FDD-5EC0-14AE-34ED53142FB1}"/>
          </ac:spMkLst>
        </pc:spChg>
        <pc:spChg chg="mod">
          <ac:chgData name="Ulrich Gnewuch" userId="e8a70c61da9d9d21" providerId="LiveId" clId="{DD1B43FE-61E9-4F10-BA1B-C9495604236D}" dt="2024-01-22T14:01:19.484" v="1457"/>
          <ac:spMkLst>
            <pc:docMk/>
            <pc:sldMk cId="2475063496" sldId="2454"/>
            <ac:spMk id="190" creationId="{5077DE6A-EF7E-A75E-8BAE-64DCCF8EDADD}"/>
          </ac:spMkLst>
        </pc:spChg>
        <pc:spChg chg="add del mod">
          <ac:chgData name="Ulrich Gnewuch" userId="e8a70c61da9d9d21" providerId="LiveId" clId="{DD1B43FE-61E9-4F10-BA1B-C9495604236D}" dt="2024-01-22T14:01:28.969" v="1458"/>
          <ac:spMkLst>
            <pc:docMk/>
            <pc:sldMk cId="2475063496" sldId="2454"/>
            <ac:spMk id="191" creationId="{1568475F-291E-C1B1-72CA-CF953562F950}"/>
          </ac:spMkLst>
        </pc:spChg>
        <pc:spChg chg="mod">
          <ac:chgData name="Ulrich Gnewuch" userId="e8a70c61da9d9d21" providerId="LiveId" clId="{DD1B43FE-61E9-4F10-BA1B-C9495604236D}" dt="2024-01-22T14:01:19.484" v="1457"/>
          <ac:spMkLst>
            <pc:docMk/>
            <pc:sldMk cId="2475063496" sldId="2454"/>
            <ac:spMk id="194" creationId="{C69D5F9F-FDDD-299C-E7FC-295E2758AE42}"/>
          </ac:spMkLst>
        </pc:spChg>
        <pc:spChg chg="mod">
          <ac:chgData name="Ulrich Gnewuch" userId="e8a70c61da9d9d21" providerId="LiveId" clId="{DD1B43FE-61E9-4F10-BA1B-C9495604236D}" dt="2024-01-22T14:01:19.484" v="1457"/>
          <ac:spMkLst>
            <pc:docMk/>
            <pc:sldMk cId="2475063496" sldId="2454"/>
            <ac:spMk id="196" creationId="{AA1E3386-6654-C447-2512-2BF8C7F13533}"/>
          </ac:spMkLst>
        </pc:spChg>
        <pc:spChg chg="mod">
          <ac:chgData name="Ulrich Gnewuch" userId="e8a70c61da9d9d21" providerId="LiveId" clId="{DD1B43FE-61E9-4F10-BA1B-C9495604236D}" dt="2024-01-22T14:01:19.484" v="1457"/>
          <ac:spMkLst>
            <pc:docMk/>
            <pc:sldMk cId="2475063496" sldId="2454"/>
            <ac:spMk id="197" creationId="{C2278F8F-209C-E972-1600-382BA9AE6A9A}"/>
          </ac:spMkLst>
        </pc:spChg>
        <pc:spChg chg="add del mod">
          <ac:chgData name="Ulrich Gnewuch" userId="e8a70c61da9d9d21" providerId="LiveId" clId="{DD1B43FE-61E9-4F10-BA1B-C9495604236D}" dt="2024-01-22T14:01:28.969" v="1458"/>
          <ac:spMkLst>
            <pc:docMk/>
            <pc:sldMk cId="2475063496" sldId="2454"/>
            <ac:spMk id="198" creationId="{B7D64B5E-167E-9858-3243-3BB82DBB5897}"/>
          </ac:spMkLst>
        </pc:spChg>
        <pc:spChg chg="mod">
          <ac:chgData name="Ulrich Gnewuch" userId="e8a70c61da9d9d21" providerId="LiveId" clId="{DD1B43FE-61E9-4F10-BA1B-C9495604236D}" dt="2024-01-22T14:01:19.484" v="1457"/>
          <ac:spMkLst>
            <pc:docMk/>
            <pc:sldMk cId="2475063496" sldId="2454"/>
            <ac:spMk id="201" creationId="{1BB2D711-3F3C-B9DB-78E3-F286E7BA5C51}"/>
          </ac:spMkLst>
        </pc:spChg>
        <pc:spChg chg="mod">
          <ac:chgData name="Ulrich Gnewuch" userId="e8a70c61da9d9d21" providerId="LiveId" clId="{DD1B43FE-61E9-4F10-BA1B-C9495604236D}" dt="2024-01-22T14:01:19.484" v="1457"/>
          <ac:spMkLst>
            <pc:docMk/>
            <pc:sldMk cId="2475063496" sldId="2454"/>
            <ac:spMk id="203" creationId="{96915DE0-449C-4DDF-F571-DC7256FF6608}"/>
          </ac:spMkLst>
        </pc:spChg>
        <pc:spChg chg="mod">
          <ac:chgData name="Ulrich Gnewuch" userId="e8a70c61da9d9d21" providerId="LiveId" clId="{DD1B43FE-61E9-4F10-BA1B-C9495604236D}" dt="2024-01-22T14:01:19.484" v="1457"/>
          <ac:spMkLst>
            <pc:docMk/>
            <pc:sldMk cId="2475063496" sldId="2454"/>
            <ac:spMk id="204" creationId="{5AEED214-27AA-EF28-2C66-878B3EBAA846}"/>
          </ac:spMkLst>
        </pc:spChg>
        <pc:spChg chg="add del mod">
          <ac:chgData name="Ulrich Gnewuch" userId="e8a70c61da9d9d21" providerId="LiveId" clId="{DD1B43FE-61E9-4F10-BA1B-C9495604236D}" dt="2024-01-22T14:01:28.969" v="1458"/>
          <ac:spMkLst>
            <pc:docMk/>
            <pc:sldMk cId="2475063496" sldId="2454"/>
            <ac:spMk id="205" creationId="{CC718D35-13C0-C1A6-B6E7-50F7110CC090}"/>
          </ac:spMkLst>
        </pc:spChg>
        <pc:spChg chg="mod">
          <ac:chgData name="Ulrich Gnewuch" userId="e8a70c61da9d9d21" providerId="LiveId" clId="{DD1B43FE-61E9-4F10-BA1B-C9495604236D}" dt="2024-01-22T14:01:19.484" v="1457"/>
          <ac:spMkLst>
            <pc:docMk/>
            <pc:sldMk cId="2475063496" sldId="2454"/>
            <ac:spMk id="208" creationId="{2E1E53F9-51A5-B998-BEA9-F5F79AB2AF17}"/>
          </ac:spMkLst>
        </pc:spChg>
        <pc:spChg chg="mod">
          <ac:chgData name="Ulrich Gnewuch" userId="e8a70c61da9d9d21" providerId="LiveId" clId="{DD1B43FE-61E9-4F10-BA1B-C9495604236D}" dt="2024-01-22T14:01:19.484" v="1457"/>
          <ac:spMkLst>
            <pc:docMk/>
            <pc:sldMk cId="2475063496" sldId="2454"/>
            <ac:spMk id="210" creationId="{79781B23-B2A5-4C8D-E327-E6389912DB96}"/>
          </ac:spMkLst>
        </pc:spChg>
        <pc:spChg chg="mod">
          <ac:chgData name="Ulrich Gnewuch" userId="e8a70c61da9d9d21" providerId="LiveId" clId="{DD1B43FE-61E9-4F10-BA1B-C9495604236D}" dt="2024-01-22T14:01:19.484" v="1457"/>
          <ac:spMkLst>
            <pc:docMk/>
            <pc:sldMk cId="2475063496" sldId="2454"/>
            <ac:spMk id="211" creationId="{0D5EFE0F-F433-BA14-7F13-98E91B8611BB}"/>
          </ac:spMkLst>
        </pc:spChg>
        <pc:spChg chg="add del mod">
          <ac:chgData name="Ulrich Gnewuch" userId="e8a70c61da9d9d21" providerId="LiveId" clId="{DD1B43FE-61E9-4F10-BA1B-C9495604236D}" dt="2024-01-22T14:01:28.969" v="1458"/>
          <ac:spMkLst>
            <pc:docMk/>
            <pc:sldMk cId="2475063496" sldId="2454"/>
            <ac:spMk id="212" creationId="{605C55E3-9E79-BB46-68DD-8C1C9C11C515}"/>
          </ac:spMkLst>
        </pc:spChg>
        <pc:spChg chg="mod">
          <ac:chgData name="Ulrich Gnewuch" userId="e8a70c61da9d9d21" providerId="LiveId" clId="{DD1B43FE-61E9-4F10-BA1B-C9495604236D}" dt="2024-01-22T14:01:19.484" v="1457"/>
          <ac:spMkLst>
            <pc:docMk/>
            <pc:sldMk cId="2475063496" sldId="2454"/>
            <ac:spMk id="215" creationId="{F5A56ED1-C9FD-BA39-7DA2-493D373953F5}"/>
          </ac:spMkLst>
        </pc:spChg>
        <pc:spChg chg="mod">
          <ac:chgData name="Ulrich Gnewuch" userId="e8a70c61da9d9d21" providerId="LiveId" clId="{DD1B43FE-61E9-4F10-BA1B-C9495604236D}" dt="2024-01-22T14:01:19.484" v="1457"/>
          <ac:spMkLst>
            <pc:docMk/>
            <pc:sldMk cId="2475063496" sldId="2454"/>
            <ac:spMk id="217" creationId="{73C4A4DE-CEAC-E597-2784-97824414CC50}"/>
          </ac:spMkLst>
        </pc:spChg>
        <pc:spChg chg="mod">
          <ac:chgData name="Ulrich Gnewuch" userId="e8a70c61da9d9d21" providerId="LiveId" clId="{DD1B43FE-61E9-4F10-BA1B-C9495604236D}" dt="2024-01-22T14:01:19.484" v="1457"/>
          <ac:spMkLst>
            <pc:docMk/>
            <pc:sldMk cId="2475063496" sldId="2454"/>
            <ac:spMk id="218" creationId="{D0A52FF5-83C6-D3A5-4CDD-B37103FC238E}"/>
          </ac:spMkLst>
        </pc:spChg>
        <pc:spChg chg="add del mod">
          <ac:chgData name="Ulrich Gnewuch" userId="e8a70c61da9d9d21" providerId="LiveId" clId="{DD1B43FE-61E9-4F10-BA1B-C9495604236D}" dt="2024-01-22T14:01:28.969" v="1458"/>
          <ac:spMkLst>
            <pc:docMk/>
            <pc:sldMk cId="2475063496" sldId="2454"/>
            <ac:spMk id="219" creationId="{3AD0419D-8078-F97E-73D5-B7480BEE9468}"/>
          </ac:spMkLst>
        </pc:spChg>
        <pc:spChg chg="mod">
          <ac:chgData name="Ulrich Gnewuch" userId="e8a70c61da9d9d21" providerId="LiveId" clId="{DD1B43FE-61E9-4F10-BA1B-C9495604236D}" dt="2024-01-22T14:01:19.484" v="1457"/>
          <ac:spMkLst>
            <pc:docMk/>
            <pc:sldMk cId="2475063496" sldId="2454"/>
            <ac:spMk id="222" creationId="{059274FD-0BB8-9B1E-5713-E3B317EBE84F}"/>
          </ac:spMkLst>
        </pc:spChg>
        <pc:spChg chg="mod">
          <ac:chgData name="Ulrich Gnewuch" userId="e8a70c61da9d9d21" providerId="LiveId" clId="{DD1B43FE-61E9-4F10-BA1B-C9495604236D}" dt="2024-01-22T14:01:19.484" v="1457"/>
          <ac:spMkLst>
            <pc:docMk/>
            <pc:sldMk cId="2475063496" sldId="2454"/>
            <ac:spMk id="224" creationId="{60CEFC0D-5DC0-28B5-FE31-D4A0EE2D48CA}"/>
          </ac:spMkLst>
        </pc:spChg>
        <pc:spChg chg="mod">
          <ac:chgData name="Ulrich Gnewuch" userId="e8a70c61da9d9d21" providerId="LiveId" clId="{DD1B43FE-61E9-4F10-BA1B-C9495604236D}" dt="2024-01-22T14:01:19.484" v="1457"/>
          <ac:spMkLst>
            <pc:docMk/>
            <pc:sldMk cId="2475063496" sldId="2454"/>
            <ac:spMk id="225" creationId="{876CFC5E-E0C6-C694-2A9C-F8176463F20C}"/>
          </ac:spMkLst>
        </pc:spChg>
        <pc:spChg chg="add del mod">
          <ac:chgData name="Ulrich Gnewuch" userId="e8a70c61da9d9d21" providerId="LiveId" clId="{DD1B43FE-61E9-4F10-BA1B-C9495604236D}" dt="2024-01-22T14:01:28.969" v="1458"/>
          <ac:spMkLst>
            <pc:docMk/>
            <pc:sldMk cId="2475063496" sldId="2454"/>
            <ac:spMk id="226" creationId="{DF3D5EF1-FE72-839B-2F24-26AD2EAD171F}"/>
          </ac:spMkLst>
        </pc:spChg>
        <pc:spChg chg="mod">
          <ac:chgData name="Ulrich Gnewuch" userId="e8a70c61da9d9d21" providerId="LiveId" clId="{DD1B43FE-61E9-4F10-BA1B-C9495604236D}" dt="2024-01-22T14:01:19.484" v="1457"/>
          <ac:spMkLst>
            <pc:docMk/>
            <pc:sldMk cId="2475063496" sldId="2454"/>
            <ac:spMk id="229" creationId="{F205745D-99DE-813C-7714-6813761CC8F2}"/>
          </ac:spMkLst>
        </pc:spChg>
        <pc:spChg chg="mod">
          <ac:chgData name="Ulrich Gnewuch" userId="e8a70c61da9d9d21" providerId="LiveId" clId="{DD1B43FE-61E9-4F10-BA1B-C9495604236D}" dt="2024-01-22T14:01:19.484" v="1457"/>
          <ac:spMkLst>
            <pc:docMk/>
            <pc:sldMk cId="2475063496" sldId="2454"/>
            <ac:spMk id="231" creationId="{5852DEA4-D120-E2B3-6B0A-7A0CD1AE1CE4}"/>
          </ac:spMkLst>
        </pc:spChg>
        <pc:spChg chg="mod">
          <ac:chgData name="Ulrich Gnewuch" userId="e8a70c61da9d9d21" providerId="LiveId" clId="{DD1B43FE-61E9-4F10-BA1B-C9495604236D}" dt="2024-01-22T14:01:19.484" v="1457"/>
          <ac:spMkLst>
            <pc:docMk/>
            <pc:sldMk cId="2475063496" sldId="2454"/>
            <ac:spMk id="232" creationId="{C6B9A85B-E4D3-BC32-DC9F-0077F2AC242E}"/>
          </ac:spMkLst>
        </pc:spChg>
        <pc:spChg chg="add del mod">
          <ac:chgData name="Ulrich Gnewuch" userId="e8a70c61da9d9d21" providerId="LiveId" clId="{DD1B43FE-61E9-4F10-BA1B-C9495604236D}" dt="2024-01-22T14:01:28.969" v="1458"/>
          <ac:spMkLst>
            <pc:docMk/>
            <pc:sldMk cId="2475063496" sldId="2454"/>
            <ac:spMk id="233" creationId="{F511CFCF-F5BB-60FB-09B5-D776A0788465}"/>
          </ac:spMkLst>
        </pc:spChg>
        <pc:spChg chg="add del mod">
          <ac:chgData name="Ulrich Gnewuch" userId="e8a70c61da9d9d21" providerId="LiveId" clId="{DD1B43FE-61E9-4F10-BA1B-C9495604236D}" dt="2024-01-22T14:01:28.969" v="1458"/>
          <ac:spMkLst>
            <pc:docMk/>
            <pc:sldMk cId="2475063496" sldId="2454"/>
            <ac:spMk id="234" creationId="{279E9BF9-1CA3-015C-8E75-AF9EBD1A1C63}"/>
          </ac:spMkLst>
        </pc:spChg>
        <pc:spChg chg="mod">
          <ac:chgData name="Ulrich Gnewuch" userId="e8a70c61da9d9d21" providerId="LiveId" clId="{DD1B43FE-61E9-4F10-BA1B-C9495604236D}" dt="2024-01-22T14:01:19.484" v="1457"/>
          <ac:spMkLst>
            <pc:docMk/>
            <pc:sldMk cId="2475063496" sldId="2454"/>
            <ac:spMk id="237" creationId="{B30523FF-D2F6-CC97-EC9B-AE3BEB22E600}"/>
          </ac:spMkLst>
        </pc:spChg>
        <pc:spChg chg="mod">
          <ac:chgData name="Ulrich Gnewuch" userId="e8a70c61da9d9d21" providerId="LiveId" clId="{DD1B43FE-61E9-4F10-BA1B-C9495604236D}" dt="2024-01-22T14:01:19.484" v="1457"/>
          <ac:spMkLst>
            <pc:docMk/>
            <pc:sldMk cId="2475063496" sldId="2454"/>
            <ac:spMk id="239" creationId="{ED15708C-25A9-6256-914B-CA07BFED39E7}"/>
          </ac:spMkLst>
        </pc:spChg>
        <pc:spChg chg="mod">
          <ac:chgData name="Ulrich Gnewuch" userId="e8a70c61da9d9d21" providerId="LiveId" clId="{DD1B43FE-61E9-4F10-BA1B-C9495604236D}" dt="2024-01-22T14:01:19.484" v="1457"/>
          <ac:spMkLst>
            <pc:docMk/>
            <pc:sldMk cId="2475063496" sldId="2454"/>
            <ac:spMk id="240" creationId="{A14190B0-FF8B-3EEA-1F7D-76FDFA403A61}"/>
          </ac:spMkLst>
        </pc:spChg>
        <pc:spChg chg="mod">
          <ac:chgData name="Ulrich Gnewuch" userId="e8a70c61da9d9d21" providerId="LiveId" clId="{DD1B43FE-61E9-4F10-BA1B-C9495604236D}" dt="2024-01-22T14:01:19.484" v="1457"/>
          <ac:spMkLst>
            <pc:docMk/>
            <pc:sldMk cId="2475063496" sldId="2454"/>
            <ac:spMk id="243" creationId="{D178A980-5D30-E506-88ED-856CECA7717D}"/>
          </ac:spMkLst>
        </pc:spChg>
        <pc:spChg chg="mod">
          <ac:chgData name="Ulrich Gnewuch" userId="e8a70c61da9d9d21" providerId="LiveId" clId="{DD1B43FE-61E9-4F10-BA1B-C9495604236D}" dt="2024-01-22T14:01:19.484" v="1457"/>
          <ac:spMkLst>
            <pc:docMk/>
            <pc:sldMk cId="2475063496" sldId="2454"/>
            <ac:spMk id="245" creationId="{614EFCE1-B67E-693F-6408-71D412655220}"/>
          </ac:spMkLst>
        </pc:spChg>
        <pc:spChg chg="mod">
          <ac:chgData name="Ulrich Gnewuch" userId="e8a70c61da9d9d21" providerId="LiveId" clId="{DD1B43FE-61E9-4F10-BA1B-C9495604236D}" dt="2024-01-22T14:01:19.484" v="1457"/>
          <ac:spMkLst>
            <pc:docMk/>
            <pc:sldMk cId="2475063496" sldId="2454"/>
            <ac:spMk id="246" creationId="{BEA86E7D-FE37-38A4-5545-6E30EA45A004}"/>
          </ac:spMkLst>
        </pc:spChg>
        <pc:spChg chg="add del mod">
          <ac:chgData name="Ulrich Gnewuch" userId="e8a70c61da9d9d21" providerId="LiveId" clId="{DD1B43FE-61E9-4F10-BA1B-C9495604236D}" dt="2024-01-22T14:01:28.969" v="1458"/>
          <ac:spMkLst>
            <pc:docMk/>
            <pc:sldMk cId="2475063496" sldId="2454"/>
            <ac:spMk id="247" creationId="{649B2D6B-6DDD-9CEF-B7C4-1B0EF0B0C76C}"/>
          </ac:spMkLst>
        </pc:spChg>
        <pc:spChg chg="add del mod">
          <ac:chgData name="Ulrich Gnewuch" userId="e8a70c61da9d9d21" providerId="LiveId" clId="{DD1B43FE-61E9-4F10-BA1B-C9495604236D}" dt="2024-01-22T14:01:28.969" v="1458"/>
          <ac:spMkLst>
            <pc:docMk/>
            <pc:sldMk cId="2475063496" sldId="2454"/>
            <ac:spMk id="248" creationId="{FCE15952-6B8B-4099-6F92-C24E64BA7339}"/>
          </ac:spMkLst>
        </pc:spChg>
        <pc:spChg chg="mod">
          <ac:chgData name="Ulrich Gnewuch" userId="e8a70c61da9d9d21" providerId="LiveId" clId="{DD1B43FE-61E9-4F10-BA1B-C9495604236D}" dt="2024-01-22T14:01:19.484" v="1457"/>
          <ac:spMkLst>
            <pc:docMk/>
            <pc:sldMk cId="2475063496" sldId="2454"/>
            <ac:spMk id="251" creationId="{912BB3B2-0F70-4AB5-9A86-B4BB047576D8}"/>
          </ac:spMkLst>
        </pc:spChg>
        <pc:spChg chg="mod">
          <ac:chgData name="Ulrich Gnewuch" userId="e8a70c61da9d9d21" providerId="LiveId" clId="{DD1B43FE-61E9-4F10-BA1B-C9495604236D}" dt="2024-01-22T14:01:19.484" v="1457"/>
          <ac:spMkLst>
            <pc:docMk/>
            <pc:sldMk cId="2475063496" sldId="2454"/>
            <ac:spMk id="253" creationId="{5C906803-064E-ACB8-C1BD-061C165AA431}"/>
          </ac:spMkLst>
        </pc:spChg>
        <pc:spChg chg="mod">
          <ac:chgData name="Ulrich Gnewuch" userId="e8a70c61da9d9d21" providerId="LiveId" clId="{DD1B43FE-61E9-4F10-BA1B-C9495604236D}" dt="2024-01-22T14:01:19.484" v="1457"/>
          <ac:spMkLst>
            <pc:docMk/>
            <pc:sldMk cId="2475063496" sldId="2454"/>
            <ac:spMk id="254" creationId="{F2F2E901-5E1C-66ED-CB0F-69A21F577D82}"/>
          </ac:spMkLst>
        </pc:spChg>
        <pc:spChg chg="mod">
          <ac:chgData name="Ulrich Gnewuch" userId="e8a70c61da9d9d21" providerId="LiveId" clId="{DD1B43FE-61E9-4F10-BA1B-C9495604236D}" dt="2024-01-22T14:01:19.484" v="1457"/>
          <ac:spMkLst>
            <pc:docMk/>
            <pc:sldMk cId="2475063496" sldId="2454"/>
            <ac:spMk id="257" creationId="{BCD22A6F-9849-9595-8480-3D687A2CD05E}"/>
          </ac:spMkLst>
        </pc:spChg>
        <pc:spChg chg="mod">
          <ac:chgData name="Ulrich Gnewuch" userId="e8a70c61da9d9d21" providerId="LiveId" clId="{DD1B43FE-61E9-4F10-BA1B-C9495604236D}" dt="2024-01-22T14:01:19.484" v="1457"/>
          <ac:spMkLst>
            <pc:docMk/>
            <pc:sldMk cId="2475063496" sldId="2454"/>
            <ac:spMk id="259" creationId="{0E5B0B1C-E4F6-5D88-C836-DACBB679C220}"/>
          </ac:spMkLst>
        </pc:spChg>
        <pc:spChg chg="mod">
          <ac:chgData name="Ulrich Gnewuch" userId="e8a70c61da9d9d21" providerId="LiveId" clId="{DD1B43FE-61E9-4F10-BA1B-C9495604236D}" dt="2024-01-22T14:01:19.484" v="1457"/>
          <ac:spMkLst>
            <pc:docMk/>
            <pc:sldMk cId="2475063496" sldId="2454"/>
            <ac:spMk id="260" creationId="{3C866EA0-5701-75D2-BD90-BB0D6A105E7D}"/>
          </ac:spMkLst>
        </pc:spChg>
        <pc:spChg chg="add del mod">
          <ac:chgData name="Ulrich Gnewuch" userId="e8a70c61da9d9d21" providerId="LiveId" clId="{DD1B43FE-61E9-4F10-BA1B-C9495604236D}" dt="2024-01-22T14:01:28.969" v="1458"/>
          <ac:spMkLst>
            <pc:docMk/>
            <pc:sldMk cId="2475063496" sldId="2454"/>
            <ac:spMk id="261" creationId="{9BF52068-4872-223E-23DF-4E60172CFF03}"/>
          </ac:spMkLst>
        </pc:spChg>
        <pc:spChg chg="mod">
          <ac:chgData name="Ulrich Gnewuch" userId="e8a70c61da9d9d21" providerId="LiveId" clId="{DD1B43FE-61E9-4F10-BA1B-C9495604236D}" dt="2024-01-22T14:01:48.274" v="1460"/>
          <ac:spMkLst>
            <pc:docMk/>
            <pc:sldMk cId="2475063496" sldId="2454"/>
            <ac:spMk id="266" creationId="{8684329B-21C2-8FE6-59B4-58C015B0A69F}"/>
          </ac:spMkLst>
        </pc:spChg>
        <pc:spChg chg="mod">
          <ac:chgData name="Ulrich Gnewuch" userId="e8a70c61da9d9d21" providerId="LiveId" clId="{DD1B43FE-61E9-4F10-BA1B-C9495604236D}" dt="2024-01-22T14:01:48.274" v="1460"/>
          <ac:spMkLst>
            <pc:docMk/>
            <pc:sldMk cId="2475063496" sldId="2454"/>
            <ac:spMk id="268" creationId="{ED3DC52D-F476-6636-88FE-76DA85ED5681}"/>
          </ac:spMkLst>
        </pc:spChg>
        <pc:spChg chg="mod">
          <ac:chgData name="Ulrich Gnewuch" userId="e8a70c61da9d9d21" providerId="LiveId" clId="{DD1B43FE-61E9-4F10-BA1B-C9495604236D}" dt="2024-01-22T14:01:48.274" v="1460"/>
          <ac:spMkLst>
            <pc:docMk/>
            <pc:sldMk cId="2475063496" sldId="2454"/>
            <ac:spMk id="269" creationId="{457E375C-44BA-1724-EB72-237F91848DCF}"/>
          </ac:spMkLst>
        </pc:spChg>
        <pc:spChg chg="add mod">
          <ac:chgData name="Ulrich Gnewuch" userId="e8a70c61da9d9d21" providerId="LiveId" clId="{DD1B43FE-61E9-4F10-BA1B-C9495604236D}" dt="2024-01-22T14:21:17.522" v="1710" actId="207"/>
          <ac:spMkLst>
            <pc:docMk/>
            <pc:sldMk cId="2475063496" sldId="2454"/>
            <ac:spMk id="270" creationId="{C9C73835-537B-F5CA-5D35-0D16D20C0F7D}"/>
          </ac:spMkLst>
        </pc:spChg>
        <pc:spChg chg="mod">
          <ac:chgData name="Ulrich Gnewuch" userId="e8a70c61da9d9d21" providerId="LiveId" clId="{DD1B43FE-61E9-4F10-BA1B-C9495604236D}" dt="2024-01-22T14:01:48.274" v="1460"/>
          <ac:spMkLst>
            <pc:docMk/>
            <pc:sldMk cId="2475063496" sldId="2454"/>
            <ac:spMk id="273" creationId="{E3F2AF48-CB93-4420-07F2-4AFCB76B6EE4}"/>
          </ac:spMkLst>
        </pc:spChg>
        <pc:spChg chg="mod">
          <ac:chgData name="Ulrich Gnewuch" userId="e8a70c61da9d9d21" providerId="LiveId" clId="{DD1B43FE-61E9-4F10-BA1B-C9495604236D}" dt="2024-01-22T14:01:48.274" v="1460"/>
          <ac:spMkLst>
            <pc:docMk/>
            <pc:sldMk cId="2475063496" sldId="2454"/>
            <ac:spMk id="275" creationId="{20214EEC-63D9-CD3D-E7BF-C33A1A7BB0E9}"/>
          </ac:spMkLst>
        </pc:spChg>
        <pc:spChg chg="mod">
          <ac:chgData name="Ulrich Gnewuch" userId="e8a70c61da9d9d21" providerId="LiveId" clId="{DD1B43FE-61E9-4F10-BA1B-C9495604236D}" dt="2024-01-22T14:01:48.274" v="1460"/>
          <ac:spMkLst>
            <pc:docMk/>
            <pc:sldMk cId="2475063496" sldId="2454"/>
            <ac:spMk id="276" creationId="{91F3F663-F358-A6D3-EB2B-451C234F409F}"/>
          </ac:spMkLst>
        </pc:spChg>
        <pc:spChg chg="add mod">
          <ac:chgData name="Ulrich Gnewuch" userId="e8a70c61da9d9d21" providerId="LiveId" clId="{DD1B43FE-61E9-4F10-BA1B-C9495604236D}" dt="2024-01-22T14:21:20.849" v="1711" actId="207"/>
          <ac:spMkLst>
            <pc:docMk/>
            <pc:sldMk cId="2475063496" sldId="2454"/>
            <ac:spMk id="277" creationId="{F52B12B6-4843-E053-FE19-4850347FB3CF}"/>
          </ac:spMkLst>
        </pc:spChg>
        <pc:spChg chg="mod">
          <ac:chgData name="Ulrich Gnewuch" userId="e8a70c61da9d9d21" providerId="LiveId" clId="{DD1B43FE-61E9-4F10-BA1B-C9495604236D}" dt="2024-01-22T14:01:48.274" v="1460"/>
          <ac:spMkLst>
            <pc:docMk/>
            <pc:sldMk cId="2475063496" sldId="2454"/>
            <ac:spMk id="280" creationId="{08D885DC-67B3-2A9F-2D16-43E324FC4F31}"/>
          </ac:spMkLst>
        </pc:spChg>
        <pc:spChg chg="mod">
          <ac:chgData name="Ulrich Gnewuch" userId="e8a70c61da9d9d21" providerId="LiveId" clId="{DD1B43FE-61E9-4F10-BA1B-C9495604236D}" dt="2024-01-22T14:01:48.274" v="1460"/>
          <ac:spMkLst>
            <pc:docMk/>
            <pc:sldMk cId="2475063496" sldId="2454"/>
            <ac:spMk id="282" creationId="{EC99DF0D-5ECC-BB54-FF37-5D039E2E5A36}"/>
          </ac:spMkLst>
        </pc:spChg>
        <pc:spChg chg="mod">
          <ac:chgData name="Ulrich Gnewuch" userId="e8a70c61da9d9d21" providerId="LiveId" clId="{DD1B43FE-61E9-4F10-BA1B-C9495604236D}" dt="2024-01-22T14:01:48.274" v="1460"/>
          <ac:spMkLst>
            <pc:docMk/>
            <pc:sldMk cId="2475063496" sldId="2454"/>
            <ac:spMk id="283" creationId="{F2BBBEBE-60B5-C469-28D3-896DC784CBFB}"/>
          </ac:spMkLst>
        </pc:spChg>
        <pc:spChg chg="add mod">
          <ac:chgData name="Ulrich Gnewuch" userId="e8a70c61da9d9d21" providerId="LiveId" clId="{DD1B43FE-61E9-4F10-BA1B-C9495604236D}" dt="2024-01-22T14:21:17.522" v="1710" actId="207"/>
          <ac:spMkLst>
            <pc:docMk/>
            <pc:sldMk cId="2475063496" sldId="2454"/>
            <ac:spMk id="284" creationId="{789573D8-98C0-C3D3-67C3-B4BF60E0DE29}"/>
          </ac:spMkLst>
        </pc:spChg>
        <pc:spChg chg="mod">
          <ac:chgData name="Ulrich Gnewuch" userId="e8a70c61da9d9d21" providerId="LiveId" clId="{DD1B43FE-61E9-4F10-BA1B-C9495604236D}" dt="2024-01-22T14:01:48.274" v="1460"/>
          <ac:spMkLst>
            <pc:docMk/>
            <pc:sldMk cId="2475063496" sldId="2454"/>
            <ac:spMk id="287" creationId="{2F60AB79-77CE-6CC8-4FF7-E2AB9D505CCE}"/>
          </ac:spMkLst>
        </pc:spChg>
        <pc:spChg chg="mod">
          <ac:chgData name="Ulrich Gnewuch" userId="e8a70c61da9d9d21" providerId="LiveId" clId="{DD1B43FE-61E9-4F10-BA1B-C9495604236D}" dt="2024-01-22T14:01:48.274" v="1460"/>
          <ac:spMkLst>
            <pc:docMk/>
            <pc:sldMk cId="2475063496" sldId="2454"/>
            <ac:spMk id="289" creationId="{1A1F5CA0-A5E0-B455-FC37-4FC687BBC8A4}"/>
          </ac:spMkLst>
        </pc:spChg>
        <pc:spChg chg="mod">
          <ac:chgData name="Ulrich Gnewuch" userId="e8a70c61da9d9d21" providerId="LiveId" clId="{DD1B43FE-61E9-4F10-BA1B-C9495604236D}" dt="2024-01-22T14:01:48.274" v="1460"/>
          <ac:spMkLst>
            <pc:docMk/>
            <pc:sldMk cId="2475063496" sldId="2454"/>
            <ac:spMk id="290" creationId="{51814718-7474-1749-D69E-20B4BB34B649}"/>
          </ac:spMkLst>
        </pc:spChg>
        <pc:spChg chg="add mod">
          <ac:chgData name="Ulrich Gnewuch" userId="e8a70c61da9d9d21" providerId="LiveId" clId="{DD1B43FE-61E9-4F10-BA1B-C9495604236D}" dt="2024-01-22T14:21:20.849" v="1711" actId="207"/>
          <ac:spMkLst>
            <pc:docMk/>
            <pc:sldMk cId="2475063496" sldId="2454"/>
            <ac:spMk id="291" creationId="{34CC7209-470E-82C2-687F-2D2A612D709F}"/>
          </ac:spMkLst>
        </pc:spChg>
        <pc:spChg chg="mod">
          <ac:chgData name="Ulrich Gnewuch" userId="e8a70c61da9d9d21" providerId="LiveId" clId="{DD1B43FE-61E9-4F10-BA1B-C9495604236D}" dt="2024-01-22T14:01:48.274" v="1460"/>
          <ac:spMkLst>
            <pc:docMk/>
            <pc:sldMk cId="2475063496" sldId="2454"/>
            <ac:spMk id="294" creationId="{AB31E736-CA7D-CF2E-1C84-820B6D612C21}"/>
          </ac:spMkLst>
        </pc:spChg>
        <pc:spChg chg="mod">
          <ac:chgData name="Ulrich Gnewuch" userId="e8a70c61da9d9d21" providerId="LiveId" clId="{DD1B43FE-61E9-4F10-BA1B-C9495604236D}" dt="2024-01-22T14:01:48.274" v="1460"/>
          <ac:spMkLst>
            <pc:docMk/>
            <pc:sldMk cId="2475063496" sldId="2454"/>
            <ac:spMk id="296" creationId="{6B8E409A-805C-F55C-0940-41E148B1A4AC}"/>
          </ac:spMkLst>
        </pc:spChg>
        <pc:spChg chg="mod">
          <ac:chgData name="Ulrich Gnewuch" userId="e8a70c61da9d9d21" providerId="LiveId" clId="{DD1B43FE-61E9-4F10-BA1B-C9495604236D}" dt="2024-01-22T14:01:48.274" v="1460"/>
          <ac:spMkLst>
            <pc:docMk/>
            <pc:sldMk cId="2475063496" sldId="2454"/>
            <ac:spMk id="297" creationId="{98E8E74F-769D-9463-DB0E-5A8EAD8572B8}"/>
          </ac:spMkLst>
        </pc:spChg>
        <pc:spChg chg="add mod">
          <ac:chgData name="Ulrich Gnewuch" userId="e8a70c61da9d9d21" providerId="LiveId" clId="{DD1B43FE-61E9-4F10-BA1B-C9495604236D}" dt="2024-01-22T14:21:17.522" v="1710" actId="207"/>
          <ac:spMkLst>
            <pc:docMk/>
            <pc:sldMk cId="2475063496" sldId="2454"/>
            <ac:spMk id="298" creationId="{F9FF6D67-819B-D439-261B-4F12E2235E87}"/>
          </ac:spMkLst>
        </pc:spChg>
        <pc:spChg chg="mod">
          <ac:chgData name="Ulrich Gnewuch" userId="e8a70c61da9d9d21" providerId="LiveId" clId="{DD1B43FE-61E9-4F10-BA1B-C9495604236D}" dt="2024-01-22T14:01:48.274" v="1460"/>
          <ac:spMkLst>
            <pc:docMk/>
            <pc:sldMk cId="2475063496" sldId="2454"/>
            <ac:spMk id="301" creationId="{52702E75-C93B-DA64-E8A3-3D4CE30BBAFF}"/>
          </ac:spMkLst>
        </pc:spChg>
        <pc:spChg chg="mod">
          <ac:chgData name="Ulrich Gnewuch" userId="e8a70c61da9d9d21" providerId="LiveId" clId="{DD1B43FE-61E9-4F10-BA1B-C9495604236D}" dt="2024-01-22T14:01:48.274" v="1460"/>
          <ac:spMkLst>
            <pc:docMk/>
            <pc:sldMk cId="2475063496" sldId="2454"/>
            <ac:spMk id="303" creationId="{EDBC3F1C-BEBA-043A-B658-7ADCF8BA6224}"/>
          </ac:spMkLst>
        </pc:spChg>
        <pc:spChg chg="mod">
          <ac:chgData name="Ulrich Gnewuch" userId="e8a70c61da9d9d21" providerId="LiveId" clId="{DD1B43FE-61E9-4F10-BA1B-C9495604236D}" dt="2024-01-22T14:01:48.274" v="1460"/>
          <ac:spMkLst>
            <pc:docMk/>
            <pc:sldMk cId="2475063496" sldId="2454"/>
            <ac:spMk id="304" creationId="{64FC21B0-DDEB-1D7E-6DE5-787F9F148323}"/>
          </ac:spMkLst>
        </pc:spChg>
        <pc:spChg chg="add mod">
          <ac:chgData name="Ulrich Gnewuch" userId="e8a70c61da9d9d21" providerId="LiveId" clId="{DD1B43FE-61E9-4F10-BA1B-C9495604236D}" dt="2024-01-22T14:21:17.522" v="1710" actId="207"/>
          <ac:spMkLst>
            <pc:docMk/>
            <pc:sldMk cId="2475063496" sldId="2454"/>
            <ac:spMk id="305" creationId="{46CE3DF5-968F-7544-69EE-362B8A0C1B13}"/>
          </ac:spMkLst>
        </pc:spChg>
        <pc:spChg chg="mod">
          <ac:chgData name="Ulrich Gnewuch" userId="e8a70c61da9d9d21" providerId="LiveId" clId="{DD1B43FE-61E9-4F10-BA1B-C9495604236D}" dt="2024-01-22T14:01:48.274" v="1460"/>
          <ac:spMkLst>
            <pc:docMk/>
            <pc:sldMk cId="2475063496" sldId="2454"/>
            <ac:spMk id="308" creationId="{C4DA716B-28F2-3A5B-606B-CF61324A2177}"/>
          </ac:spMkLst>
        </pc:spChg>
        <pc:spChg chg="mod">
          <ac:chgData name="Ulrich Gnewuch" userId="e8a70c61da9d9d21" providerId="LiveId" clId="{DD1B43FE-61E9-4F10-BA1B-C9495604236D}" dt="2024-01-22T14:01:48.274" v="1460"/>
          <ac:spMkLst>
            <pc:docMk/>
            <pc:sldMk cId="2475063496" sldId="2454"/>
            <ac:spMk id="310" creationId="{872147A8-160A-B456-C691-87E71734D814}"/>
          </ac:spMkLst>
        </pc:spChg>
        <pc:spChg chg="mod">
          <ac:chgData name="Ulrich Gnewuch" userId="e8a70c61da9d9d21" providerId="LiveId" clId="{DD1B43FE-61E9-4F10-BA1B-C9495604236D}" dt="2024-01-22T14:01:48.274" v="1460"/>
          <ac:spMkLst>
            <pc:docMk/>
            <pc:sldMk cId="2475063496" sldId="2454"/>
            <ac:spMk id="311" creationId="{71824821-750C-7165-DB91-8F2E1E2691BE}"/>
          </ac:spMkLst>
        </pc:spChg>
        <pc:spChg chg="add mod">
          <ac:chgData name="Ulrich Gnewuch" userId="e8a70c61da9d9d21" providerId="LiveId" clId="{DD1B43FE-61E9-4F10-BA1B-C9495604236D}" dt="2024-01-22T14:21:20.849" v="1711" actId="207"/>
          <ac:spMkLst>
            <pc:docMk/>
            <pc:sldMk cId="2475063496" sldId="2454"/>
            <ac:spMk id="312" creationId="{1B0F3108-6EE0-100E-B7BE-632B2FBD1BD6}"/>
          </ac:spMkLst>
        </pc:spChg>
        <pc:spChg chg="mod">
          <ac:chgData name="Ulrich Gnewuch" userId="e8a70c61da9d9d21" providerId="LiveId" clId="{DD1B43FE-61E9-4F10-BA1B-C9495604236D}" dt="2024-01-22T14:01:48.274" v="1460"/>
          <ac:spMkLst>
            <pc:docMk/>
            <pc:sldMk cId="2475063496" sldId="2454"/>
            <ac:spMk id="315" creationId="{02CB9328-2EBA-DDEE-ADFB-EE1B36437BAF}"/>
          </ac:spMkLst>
        </pc:spChg>
        <pc:spChg chg="mod">
          <ac:chgData name="Ulrich Gnewuch" userId="e8a70c61da9d9d21" providerId="LiveId" clId="{DD1B43FE-61E9-4F10-BA1B-C9495604236D}" dt="2024-01-22T14:01:48.274" v="1460"/>
          <ac:spMkLst>
            <pc:docMk/>
            <pc:sldMk cId="2475063496" sldId="2454"/>
            <ac:spMk id="317" creationId="{D7FFCFEE-5B26-908A-7A45-84F72B6E7785}"/>
          </ac:spMkLst>
        </pc:spChg>
        <pc:spChg chg="mod">
          <ac:chgData name="Ulrich Gnewuch" userId="e8a70c61da9d9d21" providerId="LiveId" clId="{DD1B43FE-61E9-4F10-BA1B-C9495604236D}" dt="2024-01-22T14:01:48.274" v="1460"/>
          <ac:spMkLst>
            <pc:docMk/>
            <pc:sldMk cId="2475063496" sldId="2454"/>
            <ac:spMk id="318" creationId="{07298EA2-1288-7ACC-A5AB-5043A9497B32}"/>
          </ac:spMkLst>
        </pc:spChg>
        <pc:spChg chg="add mod">
          <ac:chgData name="Ulrich Gnewuch" userId="e8a70c61da9d9d21" providerId="LiveId" clId="{DD1B43FE-61E9-4F10-BA1B-C9495604236D}" dt="2024-01-22T14:21:20.849" v="1711" actId="207"/>
          <ac:spMkLst>
            <pc:docMk/>
            <pc:sldMk cId="2475063496" sldId="2454"/>
            <ac:spMk id="319" creationId="{39316139-DCE7-1F0B-BFA5-A842FBEECD89}"/>
          </ac:spMkLst>
        </pc:spChg>
        <pc:spChg chg="add mod">
          <ac:chgData name="Ulrich Gnewuch" userId="e8a70c61da9d9d21" providerId="LiveId" clId="{DD1B43FE-61E9-4F10-BA1B-C9495604236D}" dt="2024-01-22T14:21:17.522" v="1710" actId="207"/>
          <ac:spMkLst>
            <pc:docMk/>
            <pc:sldMk cId="2475063496" sldId="2454"/>
            <ac:spMk id="320" creationId="{9886F80C-EE7D-BC91-D904-878D47AB614B}"/>
          </ac:spMkLst>
        </pc:spChg>
        <pc:spChg chg="mod">
          <ac:chgData name="Ulrich Gnewuch" userId="e8a70c61da9d9d21" providerId="LiveId" clId="{DD1B43FE-61E9-4F10-BA1B-C9495604236D}" dt="2024-01-22T14:01:48.274" v="1460"/>
          <ac:spMkLst>
            <pc:docMk/>
            <pc:sldMk cId="2475063496" sldId="2454"/>
            <ac:spMk id="323" creationId="{75E2140C-FFE8-865B-0B2F-3BD2E307FB62}"/>
          </ac:spMkLst>
        </pc:spChg>
        <pc:spChg chg="mod">
          <ac:chgData name="Ulrich Gnewuch" userId="e8a70c61da9d9d21" providerId="LiveId" clId="{DD1B43FE-61E9-4F10-BA1B-C9495604236D}" dt="2024-01-22T14:01:48.274" v="1460"/>
          <ac:spMkLst>
            <pc:docMk/>
            <pc:sldMk cId="2475063496" sldId="2454"/>
            <ac:spMk id="325" creationId="{848567A7-5AB2-54C1-FBC2-AE04A701ADC1}"/>
          </ac:spMkLst>
        </pc:spChg>
        <pc:spChg chg="mod">
          <ac:chgData name="Ulrich Gnewuch" userId="e8a70c61da9d9d21" providerId="LiveId" clId="{DD1B43FE-61E9-4F10-BA1B-C9495604236D}" dt="2024-01-22T14:01:48.274" v="1460"/>
          <ac:spMkLst>
            <pc:docMk/>
            <pc:sldMk cId="2475063496" sldId="2454"/>
            <ac:spMk id="326" creationId="{9BA6A5B0-C72C-B45F-5F23-F9D7D73C481A}"/>
          </ac:spMkLst>
        </pc:spChg>
        <pc:spChg chg="mod">
          <ac:chgData name="Ulrich Gnewuch" userId="e8a70c61da9d9d21" providerId="LiveId" clId="{DD1B43FE-61E9-4F10-BA1B-C9495604236D}" dt="2024-01-22T14:01:48.274" v="1460"/>
          <ac:spMkLst>
            <pc:docMk/>
            <pc:sldMk cId="2475063496" sldId="2454"/>
            <ac:spMk id="329" creationId="{ECF92881-A64C-D62C-6D57-A05A2DED0F78}"/>
          </ac:spMkLst>
        </pc:spChg>
        <pc:spChg chg="mod">
          <ac:chgData name="Ulrich Gnewuch" userId="e8a70c61da9d9d21" providerId="LiveId" clId="{DD1B43FE-61E9-4F10-BA1B-C9495604236D}" dt="2024-01-22T14:01:48.274" v="1460"/>
          <ac:spMkLst>
            <pc:docMk/>
            <pc:sldMk cId="2475063496" sldId="2454"/>
            <ac:spMk id="331" creationId="{B3C2A97E-7B75-5312-52FD-1DC451E470FC}"/>
          </ac:spMkLst>
        </pc:spChg>
        <pc:spChg chg="mod">
          <ac:chgData name="Ulrich Gnewuch" userId="e8a70c61da9d9d21" providerId="LiveId" clId="{DD1B43FE-61E9-4F10-BA1B-C9495604236D}" dt="2024-01-22T14:01:48.274" v="1460"/>
          <ac:spMkLst>
            <pc:docMk/>
            <pc:sldMk cId="2475063496" sldId="2454"/>
            <ac:spMk id="332" creationId="{3C3354C7-B7C2-61F1-B800-86ABEE234179}"/>
          </ac:spMkLst>
        </pc:spChg>
        <pc:spChg chg="add mod">
          <ac:chgData name="Ulrich Gnewuch" userId="e8a70c61da9d9d21" providerId="LiveId" clId="{DD1B43FE-61E9-4F10-BA1B-C9495604236D}" dt="2024-01-22T14:21:20.849" v="1711" actId="207"/>
          <ac:spMkLst>
            <pc:docMk/>
            <pc:sldMk cId="2475063496" sldId="2454"/>
            <ac:spMk id="333" creationId="{4F352686-7BC6-4AB4-2CDB-DF9539893BB9}"/>
          </ac:spMkLst>
        </pc:spChg>
        <pc:spChg chg="add mod">
          <ac:chgData name="Ulrich Gnewuch" userId="e8a70c61da9d9d21" providerId="LiveId" clId="{DD1B43FE-61E9-4F10-BA1B-C9495604236D}" dt="2024-01-22T14:21:17.522" v="1710" actId="207"/>
          <ac:spMkLst>
            <pc:docMk/>
            <pc:sldMk cId="2475063496" sldId="2454"/>
            <ac:spMk id="334" creationId="{93FF09B9-5310-BD09-3472-93E32A1B9075}"/>
          </ac:spMkLst>
        </pc:spChg>
        <pc:spChg chg="mod">
          <ac:chgData name="Ulrich Gnewuch" userId="e8a70c61da9d9d21" providerId="LiveId" clId="{DD1B43FE-61E9-4F10-BA1B-C9495604236D}" dt="2024-01-22T14:01:48.274" v="1460"/>
          <ac:spMkLst>
            <pc:docMk/>
            <pc:sldMk cId="2475063496" sldId="2454"/>
            <ac:spMk id="337" creationId="{584C4EF1-CE3A-99E7-E776-7B7709B79CD0}"/>
          </ac:spMkLst>
        </pc:spChg>
        <pc:spChg chg="mod">
          <ac:chgData name="Ulrich Gnewuch" userId="e8a70c61da9d9d21" providerId="LiveId" clId="{DD1B43FE-61E9-4F10-BA1B-C9495604236D}" dt="2024-01-22T14:01:48.274" v="1460"/>
          <ac:spMkLst>
            <pc:docMk/>
            <pc:sldMk cId="2475063496" sldId="2454"/>
            <ac:spMk id="339" creationId="{668673E9-E887-B8ED-BF39-BB85D1AF9336}"/>
          </ac:spMkLst>
        </pc:spChg>
        <pc:spChg chg="mod">
          <ac:chgData name="Ulrich Gnewuch" userId="e8a70c61da9d9d21" providerId="LiveId" clId="{DD1B43FE-61E9-4F10-BA1B-C9495604236D}" dt="2024-01-22T14:01:48.274" v="1460"/>
          <ac:spMkLst>
            <pc:docMk/>
            <pc:sldMk cId="2475063496" sldId="2454"/>
            <ac:spMk id="340" creationId="{CBCF3E03-701D-D3E4-A48A-ED4E6DDE2F0D}"/>
          </ac:spMkLst>
        </pc:spChg>
        <pc:spChg chg="mod">
          <ac:chgData name="Ulrich Gnewuch" userId="e8a70c61da9d9d21" providerId="LiveId" clId="{DD1B43FE-61E9-4F10-BA1B-C9495604236D}" dt="2024-01-22T14:01:48.274" v="1460"/>
          <ac:spMkLst>
            <pc:docMk/>
            <pc:sldMk cId="2475063496" sldId="2454"/>
            <ac:spMk id="343" creationId="{D38E1EFA-871D-F045-764B-290B65B0965A}"/>
          </ac:spMkLst>
        </pc:spChg>
        <pc:spChg chg="mod">
          <ac:chgData name="Ulrich Gnewuch" userId="e8a70c61da9d9d21" providerId="LiveId" clId="{DD1B43FE-61E9-4F10-BA1B-C9495604236D}" dt="2024-01-22T14:01:48.274" v="1460"/>
          <ac:spMkLst>
            <pc:docMk/>
            <pc:sldMk cId="2475063496" sldId="2454"/>
            <ac:spMk id="345" creationId="{ADC656FC-EB42-D2CD-3D27-5611A8E709D8}"/>
          </ac:spMkLst>
        </pc:spChg>
        <pc:spChg chg="mod">
          <ac:chgData name="Ulrich Gnewuch" userId="e8a70c61da9d9d21" providerId="LiveId" clId="{DD1B43FE-61E9-4F10-BA1B-C9495604236D}" dt="2024-01-22T14:01:48.274" v="1460"/>
          <ac:spMkLst>
            <pc:docMk/>
            <pc:sldMk cId="2475063496" sldId="2454"/>
            <ac:spMk id="346" creationId="{4EBE4E67-6A52-2300-FF55-C917D95CAC96}"/>
          </ac:spMkLst>
        </pc:spChg>
        <pc:spChg chg="add mod">
          <ac:chgData name="Ulrich Gnewuch" userId="e8a70c61da9d9d21" providerId="LiveId" clId="{DD1B43FE-61E9-4F10-BA1B-C9495604236D}" dt="2024-01-22T14:21:25.834" v="1714" actId="1076"/>
          <ac:spMkLst>
            <pc:docMk/>
            <pc:sldMk cId="2475063496" sldId="2454"/>
            <ac:spMk id="347" creationId="{AE2A3FEA-3A3E-5752-CD46-371AF1946B1E}"/>
          </ac:spMkLst>
        </pc:spChg>
        <pc:grpChg chg="add del mod">
          <ac:chgData name="Ulrich Gnewuch" userId="e8a70c61da9d9d21" providerId="LiveId" clId="{DD1B43FE-61E9-4F10-BA1B-C9495604236D}" dt="2024-01-22T14:01:06.475" v="1453"/>
          <ac:grpSpMkLst>
            <pc:docMk/>
            <pc:sldMk cId="2475063496" sldId="2454"/>
            <ac:grpSpMk id="8" creationId="{3FB1F795-EEE3-B849-A191-E82AECE3DA83}"/>
          </ac:grpSpMkLst>
        </pc:grpChg>
        <pc:grpChg chg="mod">
          <ac:chgData name="Ulrich Gnewuch" userId="e8a70c61da9d9d21" providerId="LiveId" clId="{DD1B43FE-61E9-4F10-BA1B-C9495604236D}" dt="2024-01-22T14:00:59.787" v="1452"/>
          <ac:grpSpMkLst>
            <pc:docMk/>
            <pc:sldMk cId="2475063496" sldId="2454"/>
            <ac:grpSpMk id="9" creationId="{DA5B656B-C2E7-78A1-B78F-5D4E4C7D46E7}"/>
          </ac:grpSpMkLst>
        </pc:grpChg>
        <pc:grpChg chg="add del mod">
          <ac:chgData name="Ulrich Gnewuch" userId="e8a70c61da9d9d21" providerId="LiveId" clId="{DD1B43FE-61E9-4F10-BA1B-C9495604236D}" dt="2024-01-22T14:01:06.475" v="1453"/>
          <ac:grpSpMkLst>
            <pc:docMk/>
            <pc:sldMk cId="2475063496" sldId="2454"/>
            <ac:grpSpMk id="15" creationId="{5C700067-3129-2746-9E66-A84B987C6D91}"/>
          </ac:grpSpMkLst>
        </pc:grpChg>
        <pc:grpChg chg="mod">
          <ac:chgData name="Ulrich Gnewuch" userId="e8a70c61da9d9d21" providerId="LiveId" clId="{DD1B43FE-61E9-4F10-BA1B-C9495604236D}" dt="2024-01-22T14:00:59.787" v="1452"/>
          <ac:grpSpMkLst>
            <pc:docMk/>
            <pc:sldMk cId="2475063496" sldId="2454"/>
            <ac:grpSpMk id="16" creationId="{F393BFFC-EC13-A451-0B90-F9F8CDE53301}"/>
          </ac:grpSpMkLst>
        </pc:grpChg>
        <pc:grpChg chg="add del mod">
          <ac:chgData name="Ulrich Gnewuch" userId="e8a70c61da9d9d21" providerId="LiveId" clId="{DD1B43FE-61E9-4F10-BA1B-C9495604236D}" dt="2024-01-22T14:01:06.475" v="1453"/>
          <ac:grpSpMkLst>
            <pc:docMk/>
            <pc:sldMk cId="2475063496" sldId="2454"/>
            <ac:grpSpMk id="22" creationId="{3B2BA9F1-6874-838D-F6AB-81F074097085}"/>
          </ac:grpSpMkLst>
        </pc:grpChg>
        <pc:grpChg chg="mod">
          <ac:chgData name="Ulrich Gnewuch" userId="e8a70c61da9d9d21" providerId="LiveId" clId="{DD1B43FE-61E9-4F10-BA1B-C9495604236D}" dt="2024-01-22T14:00:59.787" v="1452"/>
          <ac:grpSpMkLst>
            <pc:docMk/>
            <pc:sldMk cId="2475063496" sldId="2454"/>
            <ac:grpSpMk id="23" creationId="{B50DC493-ED47-1D84-65A4-B463A1209356}"/>
          </ac:grpSpMkLst>
        </pc:grpChg>
        <pc:grpChg chg="add del mod">
          <ac:chgData name="Ulrich Gnewuch" userId="e8a70c61da9d9d21" providerId="LiveId" clId="{DD1B43FE-61E9-4F10-BA1B-C9495604236D}" dt="2024-01-22T14:01:06.475" v="1453"/>
          <ac:grpSpMkLst>
            <pc:docMk/>
            <pc:sldMk cId="2475063496" sldId="2454"/>
            <ac:grpSpMk id="29" creationId="{799A4775-1CE2-8688-78DE-E7B93ED81136}"/>
          </ac:grpSpMkLst>
        </pc:grpChg>
        <pc:grpChg chg="mod">
          <ac:chgData name="Ulrich Gnewuch" userId="e8a70c61da9d9d21" providerId="LiveId" clId="{DD1B43FE-61E9-4F10-BA1B-C9495604236D}" dt="2024-01-22T14:00:59.787" v="1452"/>
          <ac:grpSpMkLst>
            <pc:docMk/>
            <pc:sldMk cId="2475063496" sldId="2454"/>
            <ac:grpSpMk id="30" creationId="{8C23429D-8EEA-3A47-95C5-C2289564DC04}"/>
          </ac:grpSpMkLst>
        </pc:grpChg>
        <pc:grpChg chg="add del mod">
          <ac:chgData name="Ulrich Gnewuch" userId="e8a70c61da9d9d21" providerId="LiveId" clId="{DD1B43FE-61E9-4F10-BA1B-C9495604236D}" dt="2024-01-22T14:01:06.475" v="1453"/>
          <ac:grpSpMkLst>
            <pc:docMk/>
            <pc:sldMk cId="2475063496" sldId="2454"/>
            <ac:grpSpMk id="36" creationId="{5D01C482-4662-FB11-99F4-EBA2B132177F}"/>
          </ac:grpSpMkLst>
        </pc:grpChg>
        <pc:grpChg chg="mod">
          <ac:chgData name="Ulrich Gnewuch" userId="e8a70c61da9d9d21" providerId="LiveId" clId="{DD1B43FE-61E9-4F10-BA1B-C9495604236D}" dt="2024-01-22T14:00:59.787" v="1452"/>
          <ac:grpSpMkLst>
            <pc:docMk/>
            <pc:sldMk cId="2475063496" sldId="2454"/>
            <ac:grpSpMk id="37" creationId="{5A390442-8998-2FDA-0CFA-6CA5007615F1}"/>
          </ac:grpSpMkLst>
        </pc:grpChg>
        <pc:grpChg chg="add del mod">
          <ac:chgData name="Ulrich Gnewuch" userId="e8a70c61da9d9d21" providerId="LiveId" clId="{DD1B43FE-61E9-4F10-BA1B-C9495604236D}" dt="2024-01-22T14:01:06.475" v="1453"/>
          <ac:grpSpMkLst>
            <pc:docMk/>
            <pc:sldMk cId="2475063496" sldId="2454"/>
            <ac:grpSpMk id="43" creationId="{818AA267-F903-67A2-26E9-A3BAE54D43A7}"/>
          </ac:grpSpMkLst>
        </pc:grpChg>
        <pc:grpChg chg="mod">
          <ac:chgData name="Ulrich Gnewuch" userId="e8a70c61da9d9d21" providerId="LiveId" clId="{DD1B43FE-61E9-4F10-BA1B-C9495604236D}" dt="2024-01-22T14:00:59.787" v="1452"/>
          <ac:grpSpMkLst>
            <pc:docMk/>
            <pc:sldMk cId="2475063496" sldId="2454"/>
            <ac:grpSpMk id="44" creationId="{CD12C2B4-A3E2-A229-6297-413FF6D4FE7D}"/>
          </ac:grpSpMkLst>
        </pc:grpChg>
        <pc:grpChg chg="add del mod">
          <ac:chgData name="Ulrich Gnewuch" userId="e8a70c61da9d9d21" providerId="LiveId" clId="{DD1B43FE-61E9-4F10-BA1B-C9495604236D}" dt="2024-01-22T14:01:06.475" v="1453"/>
          <ac:grpSpMkLst>
            <pc:docMk/>
            <pc:sldMk cId="2475063496" sldId="2454"/>
            <ac:grpSpMk id="50" creationId="{0212368B-72CF-C3DF-3871-8E5CD0EFE859}"/>
          </ac:grpSpMkLst>
        </pc:grpChg>
        <pc:grpChg chg="mod">
          <ac:chgData name="Ulrich Gnewuch" userId="e8a70c61da9d9d21" providerId="LiveId" clId="{DD1B43FE-61E9-4F10-BA1B-C9495604236D}" dt="2024-01-22T14:00:59.787" v="1452"/>
          <ac:grpSpMkLst>
            <pc:docMk/>
            <pc:sldMk cId="2475063496" sldId="2454"/>
            <ac:grpSpMk id="51" creationId="{7823A1F4-3B07-3BFD-1F2E-88D49158A118}"/>
          </ac:grpSpMkLst>
        </pc:grpChg>
        <pc:grpChg chg="add del mod">
          <ac:chgData name="Ulrich Gnewuch" userId="e8a70c61da9d9d21" providerId="LiveId" clId="{DD1B43FE-61E9-4F10-BA1B-C9495604236D}" dt="2024-01-22T14:01:06.475" v="1453"/>
          <ac:grpSpMkLst>
            <pc:docMk/>
            <pc:sldMk cId="2475063496" sldId="2454"/>
            <ac:grpSpMk id="57" creationId="{1CBB2401-B844-8400-ECB1-5F2BE31ABD05}"/>
          </ac:grpSpMkLst>
        </pc:grpChg>
        <pc:grpChg chg="mod">
          <ac:chgData name="Ulrich Gnewuch" userId="e8a70c61da9d9d21" providerId="LiveId" clId="{DD1B43FE-61E9-4F10-BA1B-C9495604236D}" dt="2024-01-22T14:00:59.787" v="1452"/>
          <ac:grpSpMkLst>
            <pc:docMk/>
            <pc:sldMk cId="2475063496" sldId="2454"/>
            <ac:grpSpMk id="58" creationId="{DA570FD2-7A55-D627-977B-51449A1069D0}"/>
          </ac:grpSpMkLst>
        </pc:grpChg>
        <pc:grpChg chg="add del mod">
          <ac:chgData name="Ulrich Gnewuch" userId="e8a70c61da9d9d21" providerId="LiveId" clId="{DD1B43FE-61E9-4F10-BA1B-C9495604236D}" dt="2024-01-22T14:01:06.475" v="1453"/>
          <ac:grpSpMkLst>
            <pc:docMk/>
            <pc:sldMk cId="2475063496" sldId="2454"/>
            <ac:grpSpMk id="65" creationId="{38ACECAD-757E-0F3B-976E-56ADADBF1471}"/>
          </ac:grpSpMkLst>
        </pc:grpChg>
        <pc:grpChg chg="mod">
          <ac:chgData name="Ulrich Gnewuch" userId="e8a70c61da9d9d21" providerId="LiveId" clId="{DD1B43FE-61E9-4F10-BA1B-C9495604236D}" dt="2024-01-22T14:00:59.787" v="1452"/>
          <ac:grpSpMkLst>
            <pc:docMk/>
            <pc:sldMk cId="2475063496" sldId="2454"/>
            <ac:grpSpMk id="66" creationId="{60D693D0-131A-ADE1-F277-5319F1FD0CA3}"/>
          </ac:grpSpMkLst>
        </pc:grpChg>
        <pc:grpChg chg="add del mod">
          <ac:chgData name="Ulrich Gnewuch" userId="e8a70c61da9d9d21" providerId="LiveId" clId="{DD1B43FE-61E9-4F10-BA1B-C9495604236D}" dt="2024-01-22T14:01:06.475" v="1453"/>
          <ac:grpSpMkLst>
            <pc:docMk/>
            <pc:sldMk cId="2475063496" sldId="2454"/>
            <ac:grpSpMk id="71" creationId="{D1901B5B-B125-86F1-8F40-B0C9520BA6E7}"/>
          </ac:grpSpMkLst>
        </pc:grpChg>
        <pc:grpChg chg="mod">
          <ac:chgData name="Ulrich Gnewuch" userId="e8a70c61da9d9d21" providerId="LiveId" clId="{DD1B43FE-61E9-4F10-BA1B-C9495604236D}" dt="2024-01-22T14:00:59.787" v="1452"/>
          <ac:grpSpMkLst>
            <pc:docMk/>
            <pc:sldMk cId="2475063496" sldId="2454"/>
            <ac:grpSpMk id="72" creationId="{4E5174B5-7FA1-41C1-D519-F3DED96DABE8}"/>
          </ac:grpSpMkLst>
        </pc:grpChg>
        <pc:grpChg chg="add del mod">
          <ac:chgData name="Ulrich Gnewuch" userId="e8a70c61da9d9d21" providerId="LiveId" clId="{DD1B43FE-61E9-4F10-BA1B-C9495604236D}" dt="2024-01-22T14:01:06.475" v="1453"/>
          <ac:grpSpMkLst>
            <pc:docMk/>
            <pc:sldMk cId="2475063496" sldId="2454"/>
            <ac:grpSpMk id="79" creationId="{E9F82D95-11B5-103D-7B00-DCCC2DEC22DD}"/>
          </ac:grpSpMkLst>
        </pc:grpChg>
        <pc:grpChg chg="mod">
          <ac:chgData name="Ulrich Gnewuch" userId="e8a70c61da9d9d21" providerId="LiveId" clId="{DD1B43FE-61E9-4F10-BA1B-C9495604236D}" dt="2024-01-22T14:00:59.787" v="1452"/>
          <ac:grpSpMkLst>
            <pc:docMk/>
            <pc:sldMk cId="2475063496" sldId="2454"/>
            <ac:grpSpMk id="80" creationId="{C02FC7A7-8E4F-7B97-9F34-819736BA1F44}"/>
          </ac:grpSpMkLst>
        </pc:grpChg>
        <pc:grpChg chg="add del mod">
          <ac:chgData name="Ulrich Gnewuch" userId="e8a70c61da9d9d21" providerId="LiveId" clId="{DD1B43FE-61E9-4F10-BA1B-C9495604236D}" dt="2024-01-22T14:01:06.475" v="1453"/>
          <ac:grpSpMkLst>
            <pc:docMk/>
            <pc:sldMk cId="2475063496" sldId="2454"/>
            <ac:grpSpMk id="85" creationId="{9B971F6E-5ACF-2821-6C9F-856FEFEC7F7B}"/>
          </ac:grpSpMkLst>
        </pc:grpChg>
        <pc:grpChg chg="mod">
          <ac:chgData name="Ulrich Gnewuch" userId="e8a70c61da9d9d21" providerId="LiveId" clId="{DD1B43FE-61E9-4F10-BA1B-C9495604236D}" dt="2024-01-22T14:00:59.787" v="1452"/>
          <ac:grpSpMkLst>
            <pc:docMk/>
            <pc:sldMk cId="2475063496" sldId="2454"/>
            <ac:grpSpMk id="86" creationId="{4E284C54-EB8E-E402-62DB-D65A43BA32C6}"/>
          </ac:grpSpMkLst>
        </pc:grpChg>
        <pc:grpChg chg="add del mod">
          <ac:chgData name="Ulrich Gnewuch" userId="e8a70c61da9d9d21" providerId="LiveId" clId="{DD1B43FE-61E9-4F10-BA1B-C9495604236D}" dt="2024-01-22T14:01:15.500" v="1456"/>
          <ac:grpSpMkLst>
            <pc:docMk/>
            <pc:sldMk cId="2475063496" sldId="2454"/>
            <ac:grpSpMk id="93" creationId="{BC427761-82F1-FACD-3D43-76053814B876}"/>
          </ac:grpSpMkLst>
        </pc:grpChg>
        <pc:grpChg chg="mod">
          <ac:chgData name="Ulrich Gnewuch" userId="e8a70c61da9d9d21" providerId="LiveId" clId="{DD1B43FE-61E9-4F10-BA1B-C9495604236D}" dt="2024-01-22T14:01:12.288" v="1455"/>
          <ac:grpSpMkLst>
            <pc:docMk/>
            <pc:sldMk cId="2475063496" sldId="2454"/>
            <ac:grpSpMk id="94" creationId="{0268B524-B338-FDAE-E2CA-5E7538F1985E}"/>
          </ac:grpSpMkLst>
        </pc:grpChg>
        <pc:grpChg chg="add del mod">
          <ac:chgData name="Ulrich Gnewuch" userId="e8a70c61da9d9d21" providerId="LiveId" clId="{DD1B43FE-61E9-4F10-BA1B-C9495604236D}" dt="2024-01-22T14:01:15.500" v="1456"/>
          <ac:grpSpMkLst>
            <pc:docMk/>
            <pc:sldMk cId="2475063496" sldId="2454"/>
            <ac:grpSpMk id="100" creationId="{8563E1B3-9055-EAB8-DFC0-C3BF9E376C4A}"/>
          </ac:grpSpMkLst>
        </pc:grpChg>
        <pc:grpChg chg="mod">
          <ac:chgData name="Ulrich Gnewuch" userId="e8a70c61da9d9d21" providerId="LiveId" clId="{DD1B43FE-61E9-4F10-BA1B-C9495604236D}" dt="2024-01-22T14:01:12.288" v="1455"/>
          <ac:grpSpMkLst>
            <pc:docMk/>
            <pc:sldMk cId="2475063496" sldId="2454"/>
            <ac:grpSpMk id="101" creationId="{521EAF20-206B-A3E2-CBE5-8F4BE7D87112}"/>
          </ac:grpSpMkLst>
        </pc:grpChg>
        <pc:grpChg chg="add del mod">
          <ac:chgData name="Ulrich Gnewuch" userId="e8a70c61da9d9d21" providerId="LiveId" clId="{DD1B43FE-61E9-4F10-BA1B-C9495604236D}" dt="2024-01-22T14:01:15.500" v="1456"/>
          <ac:grpSpMkLst>
            <pc:docMk/>
            <pc:sldMk cId="2475063496" sldId="2454"/>
            <ac:grpSpMk id="107" creationId="{B17C1861-6C06-87C2-C8AE-E3AF4B9307E8}"/>
          </ac:grpSpMkLst>
        </pc:grpChg>
        <pc:grpChg chg="mod">
          <ac:chgData name="Ulrich Gnewuch" userId="e8a70c61da9d9d21" providerId="LiveId" clId="{DD1B43FE-61E9-4F10-BA1B-C9495604236D}" dt="2024-01-22T14:01:12.288" v="1455"/>
          <ac:grpSpMkLst>
            <pc:docMk/>
            <pc:sldMk cId="2475063496" sldId="2454"/>
            <ac:grpSpMk id="108" creationId="{5D7BD3F5-7AF9-A857-420C-000EBFB00ABF}"/>
          </ac:grpSpMkLst>
        </pc:grpChg>
        <pc:grpChg chg="add del mod">
          <ac:chgData name="Ulrich Gnewuch" userId="e8a70c61da9d9d21" providerId="LiveId" clId="{DD1B43FE-61E9-4F10-BA1B-C9495604236D}" dt="2024-01-22T14:01:15.500" v="1456"/>
          <ac:grpSpMkLst>
            <pc:docMk/>
            <pc:sldMk cId="2475063496" sldId="2454"/>
            <ac:grpSpMk id="114" creationId="{AAD059FA-8D28-A7DF-3965-F15DF9E282F5}"/>
          </ac:grpSpMkLst>
        </pc:grpChg>
        <pc:grpChg chg="mod">
          <ac:chgData name="Ulrich Gnewuch" userId="e8a70c61da9d9d21" providerId="LiveId" clId="{DD1B43FE-61E9-4F10-BA1B-C9495604236D}" dt="2024-01-22T14:01:12.288" v="1455"/>
          <ac:grpSpMkLst>
            <pc:docMk/>
            <pc:sldMk cId="2475063496" sldId="2454"/>
            <ac:grpSpMk id="115" creationId="{BBAB8C52-A6EE-D2E6-4098-AE61511F72E8}"/>
          </ac:grpSpMkLst>
        </pc:grpChg>
        <pc:grpChg chg="add del mod">
          <ac:chgData name="Ulrich Gnewuch" userId="e8a70c61da9d9d21" providerId="LiveId" clId="{DD1B43FE-61E9-4F10-BA1B-C9495604236D}" dt="2024-01-22T14:01:15.500" v="1456"/>
          <ac:grpSpMkLst>
            <pc:docMk/>
            <pc:sldMk cId="2475063496" sldId="2454"/>
            <ac:grpSpMk id="121" creationId="{E59926B8-9632-232C-35E8-4B4D91926E65}"/>
          </ac:grpSpMkLst>
        </pc:grpChg>
        <pc:grpChg chg="mod">
          <ac:chgData name="Ulrich Gnewuch" userId="e8a70c61da9d9d21" providerId="LiveId" clId="{DD1B43FE-61E9-4F10-BA1B-C9495604236D}" dt="2024-01-22T14:01:12.288" v="1455"/>
          <ac:grpSpMkLst>
            <pc:docMk/>
            <pc:sldMk cId="2475063496" sldId="2454"/>
            <ac:grpSpMk id="122" creationId="{FE4EBACF-BAC3-C376-8BA4-20C60B5AB77F}"/>
          </ac:grpSpMkLst>
        </pc:grpChg>
        <pc:grpChg chg="add del mod">
          <ac:chgData name="Ulrich Gnewuch" userId="e8a70c61da9d9d21" providerId="LiveId" clId="{DD1B43FE-61E9-4F10-BA1B-C9495604236D}" dt="2024-01-22T14:01:15.500" v="1456"/>
          <ac:grpSpMkLst>
            <pc:docMk/>
            <pc:sldMk cId="2475063496" sldId="2454"/>
            <ac:grpSpMk id="128" creationId="{7A3BD213-3A92-F2B0-D537-381FA641322F}"/>
          </ac:grpSpMkLst>
        </pc:grpChg>
        <pc:grpChg chg="mod">
          <ac:chgData name="Ulrich Gnewuch" userId="e8a70c61da9d9d21" providerId="LiveId" clId="{DD1B43FE-61E9-4F10-BA1B-C9495604236D}" dt="2024-01-22T14:01:12.288" v="1455"/>
          <ac:grpSpMkLst>
            <pc:docMk/>
            <pc:sldMk cId="2475063496" sldId="2454"/>
            <ac:grpSpMk id="129" creationId="{F4834778-74E9-5E39-2503-05FD81B67942}"/>
          </ac:grpSpMkLst>
        </pc:grpChg>
        <pc:grpChg chg="add del mod">
          <ac:chgData name="Ulrich Gnewuch" userId="e8a70c61da9d9d21" providerId="LiveId" clId="{DD1B43FE-61E9-4F10-BA1B-C9495604236D}" dt="2024-01-22T14:01:15.500" v="1456"/>
          <ac:grpSpMkLst>
            <pc:docMk/>
            <pc:sldMk cId="2475063496" sldId="2454"/>
            <ac:grpSpMk id="135" creationId="{CF6A58C7-CD27-80C1-4C05-7AFF86BA3974}"/>
          </ac:grpSpMkLst>
        </pc:grpChg>
        <pc:grpChg chg="mod">
          <ac:chgData name="Ulrich Gnewuch" userId="e8a70c61da9d9d21" providerId="LiveId" clId="{DD1B43FE-61E9-4F10-BA1B-C9495604236D}" dt="2024-01-22T14:01:12.288" v="1455"/>
          <ac:grpSpMkLst>
            <pc:docMk/>
            <pc:sldMk cId="2475063496" sldId="2454"/>
            <ac:grpSpMk id="136" creationId="{581ED6DC-E11A-1283-839F-ABEE87B2E160}"/>
          </ac:grpSpMkLst>
        </pc:grpChg>
        <pc:grpChg chg="add del mod">
          <ac:chgData name="Ulrich Gnewuch" userId="e8a70c61da9d9d21" providerId="LiveId" clId="{DD1B43FE-61E9-4F10-BA1B-C9495604236D}" dt="2024-01-22T14:01:15.500" v="1456"/>
          <ac:grpSpMkLst>
            <pc:docMk/>
            <pc:sldMk cId="2475063496" sldId="2454"/>
            <ac:grpSpMk id="142" creationId="{73EFEA72-D9B7-6CA6-64FD-1A4E6F86BE75}"/>
          </ac:grpSpMkLst>
        </pc:grpChg>
        <pc:grpChg chg="mod">
          <ac:chgData name="Ulrich Gnewuch" userId="e8a70c61da9d9d21" providerId="LiveId" clId="{DD1B43FE-61E9-4F10-BA1B-C9495604236D}" dt="2024-01-22T14:01:12.288" v="1455"/>
          <ac:grpSpMkLst>
            <pc:docMk/>
            <pc:sldMk cId="2475063496" sldId="2454"/>
            <ac:grpSpMk id="143" creationId="{7AE3012A-AA63-3F84-D36C-48B879EF82ED}"/>
          </ac:grpSpMkLst>
        </pc:grpChg>
        <pc:grpChg chg="add del mod">
          <ac:chgData name="Ulrich Gnewuch" userId="e8a70c61da9d9d21" providerId="LiveId" clId="{DD1B43FE-61E9-4F10-BA1B-C9495604236D}" dt="2024-01-22T14:01:15.500" v="1456"/>
          <ac:grpSpMkLst>
            <pc:docMk/>
            <pc:sldMk cId="2475063496" sldId="2454"/>
            <ac:grpSpMk id="150" creationId="{7E7A7D04-8A93-4552-8FB3-229829C66013}"/>
          </ac:grpSpMkLst>
        </pc:grpChg>
        <pc:grpChg chg="mod">
          <ac:chgData name="Ulrich Gnewuch" userId="e8a70c61da9d9d21" providerId="LiveId" clId="{DD1B43FE-61E9-4F10-BA1B-C9495604236D}" dt="2024-01-22T14:01:12.288" v="1455"/>
          <ac:grpSpMkLst>
            <pc:docMk/>
            <pc:sldMk cId="2475063496" sldId="2454"/>
            <ac:grpSpMk id="151" creationId="{3E737503-593B-632F-8A21-1253424A9C03}"/>
          </ac:grpSpMkLst>
        </pc:grpChg>
        <pc:grpChg chg="add del mod">
          <ac:chgData name="Ulrich Gnewuch" userId="e8a70c61da9d9d21" providerId="LiveId" clId="{DD1B43FE-61E9-4F10-BA1B-C9495604236D}" dt="2024-01-22T14:01:15.500" v="1456"/>
          <ac:grpSpMkLst>
            <pc:docMk/>
            <pc:sldMk cId="2475063496" sldId="2454"/>
            <ac:grpSpMk id="156" creationId="{3A09A52D-2740-FDE9-29D8-04DE028CCB0A}"/>
          </ac:grpSpMkLst>
        </pc:grpChg>
        <pc:grpChg chg="mod">
          <ac:chgData name="Ulrich Gnewuch" userId="e8a70c61da9d9d21" providerId="LiveId" clId="{DD1B43FE-61E9-4F10-BA1B-C9495604236D}" dt="2024-01-22T14:01:12.288" v="1455"/>
          <ac:grpSpMkLst>
            <pc:docMk/>
            <pc:sldMk cId="2475063496" sldId="2454"/>
            <ac:grpSpMk id="157" creationId="{B50082B9-E833-9A4A-FCDB-232AB0E445B1}"/>
          </ac:grpSpMkLst>
        </pc:grpChg>
        <pc:grpChg chg="add del mod">
          <ac:chgData name="Ulrich Gnewuch" userId="e8a70c61da9d9d21" providerId="LiveId" clId="{DD1B43FE-61E9-4F10-BA1B-C9495604236D}" dt="2024-01-22T14:01:15.500" v="1456"/>
          <ac:grpSpMkLst>
            <pc:docMk/>
            <pc:sldMk cId="2475063496" sldId="2454"/>
            <ac:grpSpMk id="164" creationId="{D9F47759-A128-41D2-0F23-DD751161BFB8}"/>
          </ac:grpSpMkLst>
        </pc:grpChg>
        <pc:grpChg chg="mod">
          <ac:chgData name="Ulrich Gnewuch" userId="e8a70c61da9d9d21" providerId="LiveId" clId="{DD1B43FE-61E9-4F10-BA1B-C9495604236D}" dt="2024-01-22T14:01:12.288" v="1455"/>
          <ac:grpSpMkLst>
            <pc:docMk/>
            <pc:sldMk cId="2475063496" sldId="2454"/>
            <ac:grpSpMk id="165" creationId="{25064902-1661-84F2-E038-63F75502582E}"/>
          </ac:grpSpMkLst>
        </pc:grpChg>
        <pc:grpChg chg="add del mod">
          <ac:chgData name="Ulrich Gnewuch" userId="e8a70c61da9d9d21" providerId="LiveId" clId="{DD1B43FE-61E9-4F10-BA1B-C9495604236D}" dt="2024-01-22T14:01:15.500" v="1456"/>
          <ac:grpSpMkLst>
            <pc:docMk/>
            <pc:sldMk cId="2475063496" sldId="2454"/>
            <ac:grpSpMk id="170" creationId="{E2CB32C7-06D7-3461-C96B-7EDDF54B1E68}"/>
          </ac:grpSpMkLst>
        </pc:grpChg>
        <pc:grpChg chg="mod">
          <ac:chgData name="Ulrich Gnewuch" userId="e8a70c61da9d9d21" providerId="LiveId" clId="{DD1B43FE-61E9-4F10-BA1B-C9495604236D}" dt="2024-01-22T14:01:12.288" v="1455"/>
          <ac:grpSpMkLst>
            <pc:docMk/>
            <pc:sldMk cId="2475063496" sldId="2454"/>
            <ac:grpSpMk id="171" creationId="{148590A7-385B-F642-4AED-3CBE6D614DC1}"/>
          </ac:grpSpMkLst>
        </pc:grpChg>
        <pc:grpChg chg="add del mod">
          <ac:chgData name="Ulrich Gnewuch" userId="e8a70c61da9d9d21" providerId="LiveId" clId="{DD1B43FE-61E9-4F10-BA1B-C9495604236D}" dt="2024-01-22T14:01:28.969" v="1458"/>
          <ac:grpSpMkLst>
            <pc:docMk/>
            <pc:sldMk cId="2475063496" sldId="2454"/>
            <ac:grpSpMk id="178" creationId="{658E613F-B5E1-28FC-29CF-5E8413BC3E38}"/>
          </ac:grpSpMkLst>
        </pc:grpChg>
        <pc:grpChg chg="mod">
          <ac:chgData name="Ulrich Gnewuch" userId="e8a70c61da9d9d21" providerId="LiveId" clId="{DD1B43FE-61E9-4F10-BA1B-C9495604236D}" dt="2024-01-22T14:01:19.484" v="1457"/>
          <ac:grpSpMkLst>
            <pc:docMk/>
            <pc:sldMk cId="2475063496" sldId="2454"/>
            <ac:grpSpMk id="179" creationId="{966AB551-CA0B-28D6-3404-69AFDD8336BA}"/>
          </ac:grpSpMkLst>
        </pc:grpChg>
        <pc:grpChg chg="add del mod">
          <ac:chgData name="Ulrich Gnewuch" userId="e8a70c61da9d9d21" providerId="LiveId" clId="{DD1B43FE-61E9-4F10-BA1B-C9495604236D}" dt="2024-01-22T14:01:28.969" v="1458"/>
          <ac:grpSpMkLst>
            <pc:docMk/>
            <pc:sldMk cId="2475063496" sldId="2454"/>
            <ac:grpSpMk id="185" creationId="{AD3D0FB1-8608-4A43-3F63-EA7020521675}"/>
          </ac:grpSpMkLst>
        </pc:grpChg>
        <pc:grpChg chg="mod">
          <ac:chgData name="Ulrich Gnewuch" userId="e8a70c61da9d9d21" providerId="LiveId" clId="{DD1B43FE-61E9-4F10-BA1B-C9495604236D}" dt="2024-01-22T14:01:19.484" v="1457"/>
          <ac:grpSpMkLst>
            <pc:docMk/>
            <pc:sldMk cId="2475063496" sldId="2454"/>
            <ac:grpSpMk id="186" creationId="{B64D9254-EF7E-9F77-18B6-08AC7577E62C}"/>
          </ac:grpSpMkLst>
        </pc:grpChg>
        <pc:grpChg chg="add del mod">
          <ac:chgData name="Ulrich Gnewuch" userId="e8a70c61da9d9d21" providerId="LiveId" clId="{DD1B43FE-61E9-4F10-BA1B-C9495604236D}" dt="2024-01-22T14:01:28.969" v="1458"/>
          <ac:grpSpMkLst>
            <pc:docMk/>
            <pc:sldMk cId="2475063496" sldId="2454"/>
            <ac:grpSpMk id="192" creationId="{92908657-A5F9-0EC5-EBE0-24C94E64F6A0}"/>
          </ac:grpSpMkLst>
        </pc:grpChg>
        <pc:grpChg chg="mod">
          <ac:chgData name="Ulrich Gnewuch" userId="e8a70c61da9d9d21" providerId="LiveId" clId="{DD1B43FE-61E9-4F10-BA1B-C9495604236D}" dt="2024-01-22T14:01:19.484" v="1457"/>
          <ac:grpSpMkLst>
            <pc:docMk/>
            <pc:sldMk cId="2475063496" sldId="2454"/>
            <ac:grpSpMk id="193" creationId="{004FE2EE-ACAB-3334-AA91-2A0EC758B684}"/>
          </ac:grpSpMkLst>
        </pc:grpChg>
        <pc:grpChg chg="add del mod">
          <ac:chgData name="Ulrich Gnewuch" userId="e8a70c61da9d9d21" providerId="LiveId" clId="{DD1B43FE-61E9-4F10-BA1B-C9495604236D}" dt="2024-01-22T14:01:28.969" v="1458"/>
          <ac:grpSpMkLst>
            <pc:docMk/>
            <pc:sldMk cId="2475063496" sldId="2454"/>
            <ac:grpSpMk id="199" creationId="{5BAE1FA6-92A0-4363-67AC-17486DACDCA3}"/>
          </ac:grpSpMkLst>
        </pc:grpChg>
        <pc:grpChg chg="mod">
          <ac:chgData name="Ulrich Gnewuch" userId="e8a70c61da9d9d21" providerId="LiveId" clId="{DD1B43FE-61E9-4F10-BA1B-C9495604236D}" dt="2024-01-22T14:01:19.484" v="1457"/>
          <ac:grpSpMkLst>
            <pc:docMk/>
            <pc:sldMk cId="2475063496" sldId="2454"/>
            <ac:grpSpMk id="200" creationId="{7E8590F3-2ABC-B19A-66C0-EDB2A3435567}"/>
          </ac:grpSpMkLst>
        </pc:grpChg>
        <pc:grpChg chg="add del mod">
          <ac:chgData name="Ulrich Gnewuch" userId="e8a70c61da9d9d21" providerId="LiveId" clId="{DD1B43FE-61E9-4F10-BA1B-C9495604236D}" dt="2024-01-22T14:01:28.969" v="1458"/>
          <ac:grpSpMkLst>
            <pc:docMk/>
            <pc:sldMk cId="2475063496" sldId="2454"/>
            <ac:grpSpMk id="206" creationId="{05C4F767-6069-19E4-B3AD-BC34C3B379CF}"/>
          </ac:grpSpMkLst>
        </pc:grpChg>
        <pc:grpChg chg="mod">
          <ac:chgData name="Ulrich Gnewuch" userId="e8a70c61da9d9d21" providerId="LiveId" clId="{DD1B43FE-61E9-4F10-BA1B-C9495604236D}" dt="2024-01-22T14:01:19.484" v="1457"/>
          <ac:grpSpMkLst>
            <pc:docMk/>
            <pc:sldMk cId="2475063496" sldId="2454"/>
            <ac:grpSpMk id="207" creationId="{32447EE1-32B3-E890-C6E6-DAE2D2AE21B4}"/>
          </ac:grpSpMkLst>
        </pc:grpChg>
        <pc:grpChg chg="add del mod">
          <ac:chgData name="Ulrich Gnewuch" userId="e8a70c61da9d9d21" providerId="LiveId" clId="{DD1B43FE-61E9-4F10-BA1B-C9495604236D}" dt="2024-01-22T14:01:28.969" v="1458"/>
          <ac:grpSpMkLst>
            <pc:docMk/>
            <pc:sldMk cId="2475063496" sldId="2454"/>
            <ac:grpSpMk id="213" creationId="{B1310240-4293-7D8A-369C-13F22BAE02D6}"/>
          </ac:grpSpMkLst>
        </pc:grpChg>
        <pc:grpChg chg="mod">
          <ac:chgData name="Ulrich Gnewuch" userId="e8a70c61da9d9d21" providerId="LiveId" clId="{DD1B43FE-61E9-4F10-BA1B-C9495604236D}" dt="2024-01-22T14:01:19.484" v="1457"/>
          <ac:grpSpMkLst>
            <pc:docMk/>
            <pc:sldMk cId="2475063496" sldId="2454"/>
            <ac:grpSpMk id="214" creationId="{EA35E995-F27E-E50C-3C94-FB52E68A9517}"/>
          </ac:grpSpMkLst>
        </pc:grpChg>
        <pc:grpChg chg="add del mod">
          <ac:chgData name="Ulrich Gnewuch" userId="e8a70c61da9d9d21" providerId="LiveId" clId="{DD1B43FE-61E9-4F10-BA1B-C9495604236D}" dt="2024-01-22T14:01:28.969" v="1458"/>
          <ac:grpSpMkLst>
            <pc:docMk/>
            <pc:sldMk cId="2475063496" sldId="2454"/>
            <ac:grpSpMk id="220" creationId="{124D36C0-A490-9E1F-81EE-07F64E75269A}"/>
          </ac:grpSpMkLst>
        </pc:grpChg>
        <pc:grpChg chg="mod">
          <ac:chgData name="Ulrich Gnewuch" userId="e8a70c61da9d9d21" providerId="LiveId" clId="{DD1B43FE-61E9-4F10-BA1B-C9495604236D}" dt="2024-01-22T14:01:19.484" v="1457"/>
          <ac:grpSpMkLst>
            <pc:docMk/>
            <pc:sldMk cId="2475063496" sldId="2454"/>
            <ac:grpSpMk id="221" creationId="{7F88049A-1628-2BA4-C250-EB91A897B4C6}"/>
          </ac:grpSpMkLst>
        </pc:grpChg>
        <pc:grpChg chg="add del mod">
          <ac:chgData name="Ulrich Gnewuch" userId="e8a70c61da9d9d21" providerId="LiveId" clId="{DD1B43FE-61E9-4F10-BA1B-C9495604236D}" dt="2024-01-22T14:01:28.969" v="1458"/>
          <ac:grpSpMkLst>
            <pc:docMk/>
            <pc:sldMk cId="2475063496" sldId="2454"/>
            <ac:grpSpMk id="227" creationId="{13A772A2-576E-1BB2-1477-051590118A73}"/>
          </ac:grpSpMkLst>
        </pc:grpChg>
        <pc:grpChg chg="mod">
          <ac:chgData name="Ulrich Gnewuch" userId="e8a70c61da9d9d21" providerId="LiveId" clId="{DD1B43FE-61E9-4F10-BA1B-C9495604236D}" dt="2024-01-22T14:01:19.484" v="1457"/>
          <ac:grpSpMkLst>
            <pc:docMk/>
            <pc:sldMk cId="2475063496" sldId="2454"/>
            <ac:grpSpMk id="228" creationId="{13299D99-BFAA-FB06-0BE7-3D31667CAF79}"/>
          </ac:grpSpMkLst>
        </pc:grpChg>
        <pc:grpChg chg="add del mod">
          <ac:chgData name="Ulrich Gnewuch" userId="e8a70c61da9d9d21" providerId="LiveId" clId="{DD1B43FE-61E9-4F10-BA1B-C9495604236D}" dt="2024-01-22T14:01:28.969" v="1458"/>
          <ac:grpSpMkLst>
            <pc:docMk/>
            <pc:sldMk cId="2475063496" sldId="2454"/>
            <ac:grpSpMk id="235" creationId="{EF85DF56-4570-A74C-54BB-EBFC78566D20}"/>
          </ac:grpSpMkLst>
        </pc:grpChg>
        <pc:grpChg chg="mod">
          <ac:chgData name="Ulrich Gnewuch" userId="e8a70c61da9d9d21" providerId="LiveId" clId="{DD1B43FE-61E9-4F10-BA1B-C9495604236D}" dt="2024-01-22T14:01:19.484" v="1457"/>
          <ac:grpSpMkLst>
            <pc:docMk/>
            <pc:sldMk cId="2475063496" sldId="2454"/>
            <ac:grpSpMk id="236" creationId="{703C2084-FAA1-DF47-6C6C-DE248762B51A}"/>
          </ac:grpSpMkLst>
        </pc:grpChg>
        <pc:grpChg chg="add del mod">
          <ac:chgData name="Ulrich Gnewuch" userId="e8a70c61da9d9d21" providerId="LiveId" clId="{DD1B43FE-61E9-4F10-BA1B-C9495604236D}" dt="2024-01-22T14:01:28.969" v="1458"/>
          <ac:grpSpMkLst>
            <pc:docMk/>
            <pc:sldMk cId="2475063496" sldId="2454"/>
            <ac:grpSpMk id="241" creationId="{9127A387-69CC-1F07-5306-F0EBDDAC709D}"/>
          </ac:grpSpMkLst>
        </pc:grpChg>
        <pc:grpChg chg="mod">
          <ac:chgData name="Ulrich Gnewuch" userId="e8a70c61da9d9d21" providerId="LiveId" clId="{DD1B43FE-61E9-4F10-BA1B-C9495604236D}" dt="2024-01-22T14:01:19.484" v="1457"/>
          <ac:grpSpMkLst>
            <pc:docMk/>
            <pc:sldMk cId="2475063496" sldId="2454"/>
            <ac:grpSpMk id="242" creationId="{0C069C13-B23D-4929-4D6A-061F79B36316}"/>
          </ac:grpSpMkLst>
        </pc:grpChg>
        <pc:grpChg chg="add del mod">
          <ac:chgData name="Ulrich Gnewuch" userId="e8a70c61da9d9d21" providerId="LiveId" clId="{DD1B43FE-61E9-4F10-BA1B-C9495604236D}" dt="2024-01-22T14:01:28.969" v="1458"/>
          <ac:grpSpMkLst>
            <pc:docMk/>
            <pc:sldMk cId="2475063496" sldId="2454"/>
            <ac:grpSpMk id="249" creationId="{8AFBC4D3-BDC4-B37B-9BFF-276738FF9EEA}"/>
          </ac:grpSpMkLst>
        </pc:grpChg>
        <pc:grpChg chg="mod">
          <ac:chgData name="Ulrich Gnewuch" userId="e8a70c61da9d9d21" providerId="LiveId" clId="{DD1B43FE-61E9-4F10-BA1B-C9495604236D}" dt="2024-01-22T14:01:19.484" v="1457"/>
          <ac:grpSpMkLst>
            <pc:docMk/>
            <pc:sldMk cId="2475063496" sldId="2454"/>
            <ac:grpSpMk id="250" creationId="{7127FA1A-8728-5C15-F35E-F4B0D277B01E}"/>
          </ac:grpSpMkLst>
        </pc:grpChg>
        <pc:grpChg chg="add del mod">
          <ac:chgData name="Ulrich Gnewuch" userId="e8a70c61da9d9d21" providerId="LiveId" clId="{DD1B43FE-61E9-4F10-BA1B-C9495604236D}" dt="2024-01-22T14:01:28.969" v="1458"/>
          <ac:grpSpMkLst>
            <pc:docMk/>
            <pc:sldMk cId="2475063496" sldId="2454"/>
            <ac:grpSpMk id="255" creationId="{D72E4AB1-9459-6795-2C5A-73584CEEBFA3}"/>
          </ac:grpSpMkLst>
        </pc:grpChg>
        <pc:grpChg chg="mod">
          <ac:chgData name="Ulrich Gnewuch" userId="e8a70c61da9d9d21" providerId="LiveId" clId="{DD1B43FE-61E9-4F10-BA1B-C9495604236D}" dt="2024-01-22T14:01:19.484" v="1457"/>
          <ac:grpSpMkLst>
            <pc:docMk/>
            <pc:sldMk cId="2475063496" sldId="2454"/>
            <ac:grpSpMk id="256" creationId="{A270A4B7-4E8B-F32B-3D02-27455683E56D}"/>
          </ac:grpSpMkLst>
        </pc:grpChg>
        <pc:grpChg chg="add mod">
          <ac:chgData name="Ulrich Gnewuch" userId="e8a70c61da9d9d21" providerId="LiveId" clId="{DD1B43FE-61E9-4F10-BA1B-C9495604236D}" dt="2024-01-22T14:03:49.350" v="1490" actId="1036"/>
          <ac:grpSpMkLst>
            <pc:docMk/>
            <pc:sldMk cId="2475063496" sldId="2454"/>
            <ac:grpSpMk id="264" creationId="{4621C774-13A9-4BD7-974A-580F498056C0}"/>
          </ac:grpSpMkLst>
        </pc:grpChg>
        <pc:grpChg chg="mod">
          <ac:chgData name="Ulrich Gnewuch" userId="e8a70c61da9d9d21" providerId="LiveId" clId="{DD1B43FE-61E9-4F10-BA1B-C9495604236D}" dt="2024-01-22T14:01:48.274" v="1460"/>
          <ac:grpSpMkLst>
            <pc:docMk/>
            <pc:sldMk cId="2475063496" sldId="2454"/>
            <ac:grpSpMk id="265" creationId="{4DA9E639-335A-8C08-5472-3B8DB472F8F2}"/>
          </ac:grpSpMkLst>
        </pc:grpChg>
        <pc:grpChg chg="add mod">
          <ac:chgData name="Ulrich Gnewuch" userId="e8a70c61da9d9d21" providerId="LiveId" clId="{DD1B43FE-61E9-4F10-BA1B-C9495604236D}" dt="2024-01-22T14:03:49.350" v="1490" actId="1036"/>
          <ac:grpSpMkLst>
            <pc:docMk/>
            <pc:sldMk cId="2475063496" sldId="2454"/>
            <ac:grpSpMk id="271" creationId="{A240940E-AF13-6327-2FF9-748346482D05}"/>
          </ac:grpSpMkLst>
        </pc:grpChg>
        <pc:grpChg chg="mod">
          <ac:chgData name="Ulrich Gnewuch" userId="e8a70c61da9d9d21" providerId="LiveId" clId="{DD1B43FE-61E9-4F10-BA1B-C9495604236D}" dt="2024-01-22T14:01:48.274" v="1460"/>
          <ac:grpSpMkLst>
            <pc:docMk/>
            <pc:sldMk cId="2475063496" sldId="2454"/>
            <ac:grpSpMk id="272" creationId="{960F21D4-81A2-49EC-9E79-A811E3E1E20E}"/>
          </ac:grpSpMkLst>
        </pc:grpChg>
        <pc:grpChg chg="add mod">
          <ac:chgData name="Ulrich Gnewuch" userId="e8a70c61da9d9d21" providerId="LiveId" clId="{DD1B43FE-61E9-4F10-BA1B-C9495604236D}" dt="2024-01-22T14:03:49.350" v="1490" actId="1036"/>
          <ac:grpSpMkLst>
            <pc:docMk/>
            <pc:sldMk cId="2475063496" sldId="2454"/>
            <ac:grpSpMk id="278" creationId="{DAEF67E0-DC0B-7CED-50FB-6F477ECBF3EA}"/>
          </ac:grpSpMkLst>
        </pc:grpChg>
        <pc:grpChg chg="mod">
          <ac:chgData name="Ulrich Gnewuch" userId="e8a70c61da9d9d21" providerId="LiveId" clId="{DD1B43FE-61E9-4F10-BA1B-C9495604236D}" dt="2024-01-22T14:01:48.274" v="1460"/>
          <ac:grpSpMkLst>
            <pc:docMk/>
            <pc:sldMk cId="2475063496" sldId="2454"/>
            <ac:grpSpMk id="279" creationId="{4B837460-FD28-D0BE-3368-2CDABBD32CF2}"/>
          </ac:grpSpMkLst>
        </pc:grpChg>
        <pc:grpChg chg="add mod">
          <ac:chgData name="Ulrich Gnewuch" userId="e8a70c61da9d9d21" providerId="LiveId" clId="{DD1B43FE-61E9-4F10-BA1B-C9495604236D}" dt="2024-01-22T14:03:49.350" v="1490" actId="1036"/>
          <ac:grpSpMkLst>
            <pc:docMk/>
            <pc:sldMk cId="2475063496" sldId="2454"/>
            <ac:grpSpMk id="285" creationId="{A23800B6-44D2-35AF-71CE-167E2A7359AD}"/>
          </ac:grpSpMkLst>
        </pc:grpChg>
        <pc:grpChg chg="mod">
          <ac:chgData name="Ulrich Gnewuch" userId="e8a70c61da9d9d21" providerId="LiveId" clId="{DD1B43FE-61E9-4F10-BA1B-C9495604236D}" dt="2024-01-22T14:01:48.274" v="1460"/>
          <ac:grpSpMkLst>
            <pc:docMk/>
            <pc:sldMk cId="2475063496" sldId="2454"/>
            <ac:grpSpMk id="286" creationId="{DC01FD6A-B8B5-A5FD-F3B7-6BF54626A836}"/>
          </ac:grpSpMkLst>
        </pc:grpChg>
        <pc:grpChg chg="add mod">
          <ac:chgData name="Ulrich Gnewuch" userId="e8a70c61da9d9d21" providerId="LiveId" clId="{DD1B43FE-61E9-4F10-BA1B-C9495604236D}" dt="2024-01-22T14:03:49.350" v="1490" actId="1036"/>
          <ac:grpSpMkLst>
            <pc:docMk/>
            <pc:sldMk cId="2475063496" sldId="2454"/>
            <ac:grpSpMk id="292" creationId="{D94BDED4-39D7-248D-466C-7B92BDF36123}"/>
          </ac:grpSpMkLst>
        </pc:grpChg>
        <pc:grpChg chg="mod">
          <ac:chgData name="Ulrich Gnewuch" userId="e8a70c61da9d9d21" providerId="LiveId" clId="{DD1B43FE-61E9-4F10-BA1B-C9495604236D}" dt="2024-01-22T14:01:48.274" v="1460"/>
          <ac:grpSpMkLst>
            <pc:docMk/>
            <pc:sldMk cId="2475063496" sldId="2454"/>
            <ac:grpSpMk id="293" creationId="{C376F0C1-8957-DB23-3B08-56FB33C3EB55}"/>
          </ac:grpSpMkLst>
        </pc:grpChg>
        <pc:grpChg chg="add mod">
          <ac:chgData name="Ulrich Gnewuch" userId="e8a70c61da9d9d21" providerId="LiveId" clId="{DD1B43FE-61E9-4F10-BA1B-C9495604236D}" dt="2024-01-22T14:03:49.350" v="1490" actId="1036"/>
          <ac:grpSpMkLst>
            <pc:docMk/>
            <pc:sldMk cId="2475063496" sldId="2454"/>
            <ac:grpSpMk id="299" creationId="{20F101BD-A414-12BD-AF6C-061257FFC779}"/>
          </ac:grpSpMkLst>
        </pc:grpChg>
        <pc:grpChg chg="mod">
          <ac:chgData name="Ulrich Gnewuch" userId="e8a70c61da9d9d21" providerId="LiveId" clId="{DD1B43FE-61E9-4F10-BA1B-C9495604236D}" dt="2024-01-22T14:01:48.274" v="1460"/>
          <ac:grpSpMkLst>
            <pc:docMk/>
            <pc:sldMk cId="2475063496" sldId="2454"/>
            <ac:grpSpMk id="300" creationId="{1D10B2D4-487F-2839-9869-8CE50F49E981}"/>
          </ac:grpSpMkLst>
        </pc:grpChg>
        <pc:grpChg chg="add mod">
          <ac:chgData name="Ulrich Gnewuch" userId="e8a70c61da9d9d21" providerId="LiveId" clId="{DD1B43FE-61E9-4F10-BA1B-C9495604236D}" dt="2024-01-22T14:03:49.350" v="1490" actId="1036"/>
          <ac:grpSpMkLst>
            <pc:docMk/>
            <pc:sldMk cId="2475063496" sldId="2454"/>
            <ac:grpSpMk id="306" creationId="{84B2BA1B-F6D3-045F-1DDC-A4264C6C8D13}"/>
          </ac:grpSpMkLst>
        </pc:grpChg>
        <pc:grpChg chg="mod">
          <ac:chgData name="Ulrich Gnewuch" userId="e8a70c61da9d9d21" providerId="LiveId" clId="{DD1B43FE-61E9-4F10-BA1B-C9495604236D}" dt="2024-01-22T14:01:48.274" v="1460"/>
          <ac:grpSpMkLst>
            <pc:docMk/>
            <pc:sldMk cId="2475063496" sldId="2454"/>
            <ac:grpSpMk id="307" creationId="{3A3C5072-31C2-8436-3D2F-B32BE22A5B78}"/>
          </ac:grpSpMkLst>
        </pc:grpChg>
        <pc:grpChg chg="add mod">
          <ac:chgData name="Ulrich Gnewuch" userId="e8a70c61da9d9d21" providerId="LiveId" clId="{DD1B43FE-61E9-4F10-BA1B-C9495604236D}" dt="2024-01-22T14:03:49.350" v="1490" actId="1036"/>
          <ac:grpSpMkLst>
            <pc:docMk/>
            <pc:sldMk cId="2475063496" sldId="2454"/>
            <ac:grpSpMk id="313" creationId="{255537B2-9CEC-577E-07BC-378E650FD590}"/>
          </ac:grpSpMkLst>
        </pc:grpChg>
        <pc:grpChg chg="mod">
          <ac:chgData name="Ulrich Gnewuch" userId="e8a70c61da9d9d21" providerId="LiveId" clId="{DD1B43FE-61E9-4F10-BA1B-C9495604236D}" dt="2024-01-22T14:01:48.274" v="1460"/>
          <ac:grpSpMkLst>
            <pc:docMk/>
            <pc:sldMk cId="2475063496" sldId="2454"/>
            <ac:grpSpMk id="314" creationId="{49FC1A4C-3E31-A440-1E84-EBB36C40A756}"/>
          </ac:grpSpMkLst>
        </pc:grpChg>
        <pc:grpChg chg="add mod">
          <ac:chgData name="Ulrich Gnewuch" userId="e8a70c61da9d9d21" providerId="LiveId" clId="{DD1B43FE-61E9-4F10-BA1B-C9495604236D}" dt="2024-01-22T14:03:49.350" v="1490" actId="1036"/>
          <ac:grpSpMkLst>
            <pc:docMk/>
            <pc:sldMk cId="2475063496" sldId="2454"/>
            <ac:grpSpMk id="321" creationId="{DFB50E5C-32AD-E537-F99F-012D649317CD}"/>
          </ac:grpSpMkLst>
        </pc:grpChg>
        <pc:grpChg chg="mod">
          <ac:chgData name="Ulrich Gnewuch" userId="e8a70c61da9d9d21" providerId="LiveId" clId="{DD1B43FE-61E9-4F10-BA1B-C9495604236D}" dt="2024-01-22T14:01:48.274" v="1460"/>
          <ac:grpSpMkLst>
            <pc:docMk/>
            <pc:sldMk cId="2475063496" sldId="2454"/>
            <ac:grpSpMk id="322" creationId="{DD2EBF5A-1AE1-2716-50F2-3E15765985E8}"/>
          </ac:grpSpMkLst>
        </pc:grpChg>
        <pc:grpChg chg="add mod">
          <ac:chgData name="Ulrich Gnewuch" userId="e8a70c61da9d9d21" providerId="LiveId" clId="{DD1B43FE-61E9-4F10-BA1B-C9495604236D}" dt="2024-01-22T14:03:49.350" v="1490" actId="1036"/>
          <ac:grpSpMkLst>
            <pc:docMk/>
            <pc:sldMk cId="2475063496" sldId="2454"/>
            <ac:grpSpMk id="327" creationId="{5947FCB1-4264-924E-371B-45C067727307}"/>
          </ac:grpSpMkLst>
        </pc:grpChg>
        <pc:grpChg chg="mod">
          <ac:chgData name="Ulrich Gnewuch" userId="e8a70c61da9d9d21" providerId="LiveId" clId="{DD1B43FE-61E9-4F10-BA1B-C9495604236D}" dt="2024-01-22T14:01:48.274" v="1460"/>
          <ac:grpSpMkLst>
            <pc:docMk/>
            <pc:sldMk cId="2475063496" sldId="2454"/>
            <ac:grpSpMk id="328" creationId="{4F7117C6-4030-17C6-56E7-49D9E497AA08}"/>
          </ac:grpSpMkLst>
        </pc:grpChg>
        <pc:grpChg chg="add mod">
          <ac:chgData name="Ulrich Gnewuch" userId="e8a70c61da9d9d21" providerId="LiveId" clId="{DD1B43FE-61E9-4F10-BA1B-C9495604236D}" dt="2024-01-22T14:03:49.350" v="1490" actId="1036"/>
          <ac:grpSpMkLst>
            <pc:docMk/>
            <pc:sldMk cId="2475063496" sldId="2454"/>
            <ac:grpSpMk id="335" creationId="{2AF2AA74-F994-67E7-C8FA-3866E3575217}"/>
          </ac:grpSpMkLst>
        </pc:grpChg>
        <pc:grpChg chg="mod">
          <ac:chgData name="Ulrich Gnewuch" userId="e8a70c61da9d9d21" providerId="LiveId" clId="{DD1B43FE-61E9-4F10-BA1B-C9495604236D}" dt="2024-01-22T14:01:48.274" v="1460"/>
          <ac:grpSpMkLst>
            <pc:docMk/>
            <pc:sldMk cId="2475063496" sldId="2454"/>
            <ac:grpSpMk id="336" creationId="{6D3385BF-FE34-0322-63FE-B0068954C509}"/>
          </ac:grpSpMkLst>
        </pc:grpChg>
        <pc:grpChg chg="add mod">
          <ac:chgData name="Ulrich Gnewuch" userId="e8a70c61da9d9d21" providerId="LiveId" clId="{DD1B43FE-61E9-4F10-BA1B-C9495604236D}" dt="2024-01-22T14:03:49.350" v="1490" actId="1036"/>
          <ac:grpSpMkLst>
            <pc:docMk/>
            <pc:sldMk cId="2475063496" sldId="2454"/>
            <ac:grpSpMk id="341" creationId="{51B68F9A-A7D1-104A-7E6B-34A14FA7AE6B}"/>
          </ac:grpSpMkLst>
        </pc:grpChg>
        <pc:grpChg chg="mod">
          <ac:chgData name="Ulrich Gnewuch" userId="e8a70c61da9d9d21" providerId="LiveId" clId="{DD1B43FE-61E9-4F10-BA1B-C9495604236D}" dt="2024-01-22T14:01:48.274" v="1460"/>
          <ac:grpSpMkLst>
            <pc:docMk/>
            <pc:sldMk cId="2475063496" sldId="2454"/>
            <ac:grpSpMk id="342" creationId="{2109DD1D-0084-D399-2EE8-990EA9C1E798}"/>
          </ac:grpSpMkLst>
        </pc:grpChg>
        <pc:picChg chg="del">
          <ac:chgData name="Ulrich Gnewuch" userId="e8a70c61da9d9d21" providerId="LiveId" clId="{DD1B43FE-61E9-4F10-BA1B-C9495604236D}" dt="2024-01-22T14:01:43.261" v="1459"/>
          <ac:picMkLst>
            <pc:docMk/>
            <pc:sldMk cId="2475063496" sldId="2454"/>
            <ac:picMk id="262" creationId="{A573DB29-FCF3-9AA4-1A13-3C519570446E}"/>
          </ac:picMkLst>
        </pc:picChg>
        <pc:cxnChg chg="add del mod">
          <ac:chgData name="Ulrich Gnewuch" userId="e8a70c61da9d9d21" providerId="LiveId" clId="{DD1B43FE-61E9-4F10-BA1B-C9495604236D}" dt="2024-01-22T14:01:06.475" v="1453"/>
          <ac:cxnSpMkLst>
            <pc:docMk/>
            <pc:sldMk cId="2475063496" sldId="2454"/>
            <ac:cxnSpMk id="7" creationId="{8879535B-6BDF-E376-7016-DE92A9D27365}"/>
          </ac:cxnSpMkLst>
        </pc:cxnChg>
        <pc:cxnChg chg="mod">
          <ac:chgData name="Ulrich Gnewuch" userId="e8a70c61da9d9d21" providerId="LiveId" clId="{DD1B43FE-61E9-4F10-BA1B-C9495604236D}" dt="2024-01-22T14:00:59.787" v="1452"/>
          <ac:cxnSpMkLst>
            <pc:docMk/>
            <pc:sldMk cId="2475063496" sldId="2454"/>
            <ac:cxnSpMk id="11" creationId="{8D8E0878-0834-B756-E09E-EDB200BC2EC5}"/>
          </ac:cxnSpMkLst>
        </pc:cxnChg>
        <pc:cxnChg chg="mod">
          <ac:chgData name="Ulrich Gnewuch" userId="e8a70c61da9d9d21" providerId="LiveId" clId="{DD1B43FE-61E9-4F10-BA1B-C9495604236D}" dt="2024-01-22T14:00:59.787" v="1452"/>
          <ac:cxnSpMkLst>
            <pc:docMk/>
            <pc:sldMk cId="2475063496" sldId="2454"/>
            <ac:cxnSpMk id="18" creationId="{B838F948-7CF0-2678-2EDD-38113CB1181E}"/>
          </ac:cxnSpMkLst>
        </pc:cxnChg>
        <pc:cxnChg chg="mod">
          <ac:chgData name="Ulrich Gnewuch" userId="e8a70c61da9d9d21" providerId="LiveId" clId="{DD1B43FE-61E9-4F10-BA1B-C9495604236D}" dt="2024-01-22T14:00:59.787" v="1452"/>
          <ac:cxnSpMkLst>
            <pc:docMk/>
            <pc:sldMk cId="2475063496" sldId="2454"/>
            <ac:cxnSpMk id="25" creationId="{4638D115-131F-68AB-161C-5938585C8E40}"/>
          </ac:cxnSpMkLst>
        </pc:cxnChg>
        <pc:cxnChg chg="mod">
          <ac:chgData name="Ulrich Gnewuch" userId="e8a70c61da9d9d21" providerId="LiveId" clId="{DD1B43FE-61E9-4F10-BA1B-C9495604236D}" dt="2024-01-22T14:00:59.787" v="1452"/>
          <ac:cxnSpMkLst>
            <pc:docMk/>
            <pc:sldMk cId="2475063496" sldId="2454"/>
            <ac:cxnSpMk id="32" creationId="{B13897E4-0E70-D5D4-8E92-B4CF8CA1DAFF}"/>
          </ac:cxnSpMkLst>
        </pc:cxnChg>
        <pc:cxnChg chg="mod">
          <ac:chgData name="Ulrich Gnewuch" userId="e8a70c61da9d9d21" providerId="LiveId" clId="{DD1B43FE-61E9-4F10-BA1B-C9495604236D}" dt="2024-01-22T14:00:59.787" v="1452"/>
          <ac:cxnSpMkLst>
            <pc:docMk/>
            <pc:sldMk cId="2475063496" sldId="2454"/>
            <ac:cxnSpMk id="39" creationId="{BAB9D0B7-DB22-61D1-81FB-80756832CE12}"/>
          </ac:cxnSpMkLst>
        </pc:cxnChg>
        <pc:cxnChg chg="mod">
          <ac:chgData name="Ulrich Gnewuch" userId="e8a70c61da9d9d21" providerId="LiveId" clId="{DD1B43FE-61E9-4F10-BA1B-C9495604236D}" dt="2024-01-22T14:00:59.787" v="1452"/>
          <ac:cxnSpMkLst>
            <pc:docMk/>
            <pc:sldMk cId="2475063496" sldId="2454"/>
            <ac:cxnSpMk id="46" creationId="{032567B8-A79B-1337-785C-EA50838FA9B6}"/>
          </ac:cxnSpMkLst>
        </pc:cxnChg>
        <pc:cxnChg chg="mod">
          <ac:chgData name="Ulrich Gnewuch" userId="e8a70c61da9d9d21" providerId="LiveId" clId="{DD1B43FE-61E9-4F10-BA1B-C9495604236D}" dt="2024-01-22T14:00:59.787" v="1452"/>
          <ac:cxnSpMkLst>
            <pc:docMk/>
            <pc:sldMk cId="2475063496" sldId="2454"/>
            <ac:cxnSpMk id="53" creationId="{C8F01DAB-CC6F-C496-ABE9-EC75AB67E015}"/>
          </ac:cxnSpMkLst>
        </pc:cxnChg>
        <pc:cxnChg chg="mod">
          <ac:chgData name="Ulrich Gnewuch" userId="e8a70c61da9d9d21" providerId="LiveId" clId="{DD1B43FE-61E9-4F10-BA1B-C9495604236D}" dt="2024-01-22T14:00:59.787" v="1452"/>
          <ac:cxnSpMkLst>
            <pc:docMk/>
            <pc:sldMk cId="2475063496" sldId="2454"/>
            <ac:cxnSpMk id="60" creationId="{BE82C629-99FA-AB0B-E02F-827B7AFE4B75}"/>
          </ac:cxnSpMkLst>
        </pc:cxnChg>
        <pc:cxnChg chg="mod">
          <ac:chgData name="Ulrich Gnewuch" userId="e8a70c61da9d9d21" providerId="LiveId" clId="{DD1B43FE-61E9-4F10-BA1B-C9495604236D}" dt="2024-01-22T14:00:59.787" v="1452"/>
          <ac:cxnSpMkLst>
            <pc:docMk/>
            <pc:sldMk cId="2475063496" sldId="2454"/>
            <ac:cxnSpMk id="68" creationId="{071A0760-CDD0-9F9A-4AE4-A10BB841BD82}"/>
          </ac:cxnSpMkLst>
        </pc:cxnChg>
        <pc:cxnChg chg="mod">
          <ac:chgData name="Ulrich Gnewuch" userId="e8a70c61da9d9d21" providerId="LiveId" clId="{DD1B43FE-61E9-4F10-BA1B-C9495604236D}" dt="2024-01-22T14:00:59.787" v="1452"/>
          <ac:cxnSpMkLst>
            <pc:docMk/>
            <pc:sldMk cId="2475063496" sldId="2454"/>
            <ac:cxnSpMk id="74" creationId="{B4937C31-4475-18FC-112E-02F09AB7B06E}"/>
          </ac:cxnSpMkLst>
        </pc:cxnChg>
        <pc:cxnChg chg="mod">
          <ac:chgData name="Ulrich Gnewuch" userId="e8a70c61da9d9d21" providerId="LiveId" clId="{DD1B43FE-61E9-4F10-BA1B-C9495604236D}" dt="2024-01-22T14:00:59.787" v="1452"/>
          <ac:cxnSpMkLst>
            <pc:docMk/>
            <pc:sldMk cId="2475063496" sldId="2454"/>
            <ac:cxnSpMk id="82" creationId="{7B6BB6B4-B495-8CCE-81F3-6D5B031C52BC}"/>
          </ac:cxnSpMkLst>
        </pc:cxnChg>
        <pc:cxnChg chg="mod">
          <ac:chgData name="Ulrich Gnewuch" userId="e8a70c61da9d9d21" providerId="LiveId" clId="{DD1B43FE-61E9-4F10-BA1B-C9495604236D}" dt="2024-01-22T14:00:59.787" v="1452"/>
          <ac:cxnSpMkLst>
            <pc:docMk/>
            <pc:sldMk cId="2475063496" sldId="2454"/>
            <ac:cxnSpMk id="88" creationId="{141837BD-8DE2-2B0D-4A6D-3B1CF0C18278}"/>
          </ac:cxnSpMkLst>
        </pc:cxnChg>
        <pc:cxnChg chg="add del mod">
          <ac:chgData name="Ulrich Gnewuch" userId="e8a70c61da9d9d21" providerId="LiveId" clId="{DD1B43FE-61E9-4F10-BA1B-C9495604236D}" dt="2024-01-22T14:01:15.500" v="1456"/>
          <ac:cxnSpMkLst>
            <pc:docMk/>
            <pc:sldMk cId="2475063496" sldId="2454"/>
            <ac:cxnSpMk id="92" creationId="{F6E7E1D0-5EA9-EC78-AA3F-4BBAF0E0E82D}"/>
          </ac:cxnSpMkLst>
        </pc:cxnChg>
        <pc:cxnChg chg="mod">
          <ac:chgData name="Ulrich Gnewuch" userId="e8a70c61da9d9d21" providerId="LiveId" clId="{DD1B43FE-61E9-4F10-BA1B-C9495604236D}" dt="2024-01-22T14:01:12.288" v="1455"/>
          <ac:cxnSpMkLst>
            <pc:docMk/>
            <pc:sldMk cId="2475063496" sldId="2454"/>
            <ac:cxnSpMk id="96" creationId="{E5716AF5-E868-EB05-57D8-933E02BFC24A}"/>
          </ac:cxnSpMkLst>
        </pc:cxnChg>
        <pc:cxnChg chg="mod">
          <ac:chgData name="Ulrich Gnewuch" userId="e8a70c61da9d9d21" providerId="LiveId" clId="{DD1B43FE-61E9-4F10-BA1B-C9495604236D}" dt="2024-01-22T14:01:12.288" v="1455"/>
          <ac:cxnSpMkLst>
            <pc:docMk/>
            <pc:sldMk cId="2475063496" sldId="2454"/>
            <ac:cxnSpMk id="103" creationId="{18274A6B-2C07-86F1-A560-8C377637F1A5}"/>
          </ac:cxnSpMkLst>
        </pc:cxnChg>
        <pc:cxnChg chg="mod">
          <ac:chgData name="Ulrich Gnewuch" userId="e8a70c61da9d9d21" providerId="LiveId" clId="{DD1B43FE-61E9-4F10-BA1B-C9495604236D}" dt="2024-01-22T14:01:12.288" v="1455"/>
          <ac:cxnSpMkLst>
            <pc:docMk/>
            <pc:sldMk cId="2475063496" sldId="2454"/>
            <ac:cxnSpMk id="110" creationId="{79F8FF42-9EA7-1F10-CD3F-542A685E13AC}"/>
          </ac:cxnSpMkLst>
        </pc:cxnChg>
        <pc:cxnChg chg="mod">
          <ac:chgData name="Ulrich Gnewuch" userId="e8a70c61da9d9d21" providerId="LiveId" clId="{DD1B43FE-61E9-4F10-BA1B-C9495604236D}" dt="2024-01-22T14:01:12.288" v="1455"/>
          <ac:cxnSpMkLst>
            <pc:docMk/>
            <pc:sldMk cId="2475063496" sldId="2454"/>
            <ac:cxnSpMk id="117" creationId="{4C1FBA60-D23E-A982-D6D2-F19F9C2AB34F}"/>
          </ac:cxnSpMkLst>
        </pc:cxnChg>
        <pc:cxnChg chg="mod">
          <ac:chgData name="Ulrich Gnewuch" userId="e8a70c61da9d9d21" providerId="LiveId" clId="{DD1B43FE-61E9-4F10-BA1B-C9495604236D}" dt="2024-01-22T14:01:12.288" v="1455"/>
          <ac:cxnSpMkLst>
            <pc:docMk/>
            <pc:sldMk cId="2475063496" sldId="2454"/>
            <ac:cxnSpMk id="124" creationId="{42D5C2CD-1E3B-F814-E5E4-7334BBA6BCAB}"/>
          </ac:cxnSpMkLst>
        </pc:cxnChg>
        <pc:cxnChg chg="mod">
          <ac:chgData name="Ulrich Gnewuch" userId="e8a70c61da9d9d21" providerId="LiveId" clId="{DD1B43FE-61E9-4F10-BA1B-C9495604236D}" dt="2024-01-22T14:01:12.288" v="1455"/>
          <ac:cxnSpMkLst>
            <pc:docMk/>
            <pc:sldMk cId="2475063496" sldId="2454"/>
            <ac:cxnSpMk id="131" creationId="{C7C90160-A42A-1FE5-0D85-D78C70F05CBB}"/>
          </ac:cxnSpMkLst>
        </pc:cxnChg>
        <pc:cxnChg chg="mod">
          <ac:chgData name="Ulrich Gnewuch" userId="e8a70c61da9d9d21" providerId="LiveId" clId="{DD1B43FE-61E9-4F10-BA1B-C9495604236D}" dt="2024-01-22T14:01:12.288" v="1455"/>
          <ac:cxnSpMkLst>
            <pc:docMk/>
            <pc:sldMk cId="2475063496" sldId="2454"/>
            <ac:cxnSpMk id="138" creationId="{AE3C804B-21B6-26A5-0FE5-B912A5CC1631}"/>
          </ac:cxnSpMkLst>
        </pc:cxnChg>
        <pc:cxnChg chg="mod">
          <ac:chgData name="Ulrich Gnewuch" userId="e8a70c61da9d9d21" providerId="LiveId" clId="{DD1B43FE-61E9-4F10-BA1B-C9495604236D}" dt="2024-01-22T14:01:12.288" v="1455"/>
          <ac:cxnSpMkLst>
            <pc:docMk/>
            <pc:sldMk cId="2475063496" sldId="2454"/>
            <ac:cxnSpMk id="145" creationId="{44C5A114-C939-5DD4-0491-70DD9720B18C}"/>
          </ac:cxnSpMkLst>
        </pc:cxnChg>
        <pc:cxnChg chg="mod">
          <ac:chgData name="Ulrich Gnewuch" userId="e8a70c61da9d9d21" providerId="LiveId" clId="{DD1B43FE-61E9-4F10-BA1B-C9495604236D}" dt="2024-01-22T14:01:12.288" v="1455"/>
          <ac:cxnSpMkLst>
            <pc:docMk/>
            <pc:sldMk cId="2475063496" sldId="2454"/>
            <ac:cxnSpMk id="153" creationId="{A57337ED-B9DB-7D91-D857-BF430DC063F9}"/>
          </ac:cxnSpMkLst>
        </pc:cxnChg>
        <pc:cxnChg chg="mod">
          <ac:chgData name="Ulrich Gnewuch" userId="e8a70c61da9d9d21" providerId="LiveId" clId="{DD1B43FE-61E9-4F10-BA1B-C9495604236D}" dt="2024-01-22T14:01:12.288" v="1455"/>
          <ac:cxnSpMkLst>
            <pc:docMk/>
            <pc:sldMk cId="2475063496" sldId="2454"/>
            <ac:cxnSpMk id="159" creationId="{69B84326-C3EB-CF1B-2773-A35D82C7CD3E}"/>
          </ac:cxnSpMkLst>
        </pc:cxnChg>
        <pc:cxnChg chg="mod">
          <ac:chgData name="Ulrich Gnewuch" userId="e8a70c61da9d9d21" providerId="LiveId" clId="{DD1B43FE-61E9-4F10-BA1B-C9495604236D}" dt="2024-01-22T14:01:12.288" v="1455"/>
          <ac:cxnSpMkLst>
            <pc:docMk/>
            <pc:sldMk cId="2475063496" sldId="2454"/>
            <ac:cxnSpMk id="167" creationId="{B4214EA1-650A-6C5D-B357-CBB539B040B1}"/>
          </ac:cxnSpMkLst>
        </pc:cxnChg>
        <pc:cxnChg chg="mod">
          <ac:chgData name="Ulrich Gnewuch" userId="e8a70c61da9d9d21" providerId="LiveId" clId="{DD1B43FE-61E9-4F10-BA1B-C9495604236D}" dt="2024-01-22T14:01:12.288" v="1455"/>
          <ac:cxnSpMkLst>
            <pc:docMk/>
            <pc:sldMk cId="2475063496" sldId="2454"/>
            <ac:cxnSpMk id="173" creationId="{31CA5A0B-9998-6F69-63E1-C80796AD2848}"/>
          </ac:cxnSpMkLst>
        </pc:cxnChg>
        <pc:cxnChg chg="add del mod">
          <ac:chgData name="Ulrich Gnewuch" userId="e8a70c61da9d9d21" providerId="LiveId" clId="{DD1B43FE-61E9-4F10-BA1B-C9495604236D}" dt="2024-01-22T14:01:28.969" v="1458"/>
          <ac:cxnSpMkLst>
            <pc:docMk/>
            <pc:sldMk cId="2475063496" sldId="2454"/>
            <ac:cxnSpMk id="177" creationId="{1BA40FA8-35D6-468E-3AAE-1A291C214A53}"/>
          </ac:cxnSpMkLst>
        </pc:cxnChg>
        <pc:cxnChg chg="mod">
          <ac:chgData name="Ulrich Gnewuch" userId="e8a70c61da9d9d21" providerId="LiveId" clId="{DD1B43FE-61E9-4F10-BA1B-C9495604236D}" dt="2024-01-22T14:01:19.484" v="1457"/>
          <ac:cxnSpMkLst>
            <pc:docMk/>
            <pc:sldMk cId="2475063496" sldId="2454"/>
            <ac:cxnSpMk id="181" creationId="{4EADDD0E-7F55-DE33-51B0-5710ACDACF34}"/>
          </ac:cxnSpMkLst>
        </pc:cxnChg>
        <pc:cxnChg chg="mod">
          <ac:chgData name="Ulrich Gnewuch" userId="e8a70c61da9d9d21" providerId="LiveId" clId="{DD1B43FE-61E9-4F10-BA1B-C9495604236D}" dt="2024-01-22T14:01:19.484" v="1457"/>
          <ac:cxnSpMkLst>
            <pc:docMk/>
            <pc:sldMk cId="2475063496" sldId="2454"/>
            <ac:cxnSpMk id="188" creationId="{7E2C4BCA-CDAF-DFD1-2600-D41912630A5A}"/>
          </ac:cxnSpMkLst>
        </pc:cxnChg>
        <pc:cxnChg chg="mod">
          <ac:chgData name="Ulrich Gnewuch" userId="e8a70c61da9d9d21" providerId="LiveId" clId="{DD1B43FE-61E9-4F10-BA1B-C9495604236D}" dt="2024-01-22T14:01:19.484" v="1457"/>
          <ac:cxnSpMkLst>
            <pc:docMk/>
            <pc:sldMk cId="2475063496" sldId="2454"/>
            <ac:cxnSpMk id="195" creationId="{F8863849-A537-9555-2986-5E15022F04FA}"/>
          </ac:cxnSpMkLst>
        </pc:cxnChg>
        <pc:cxnChg chg="mod">
          <ac:chgData name="Ulrich Gnewuch" userId="e8a70c61da9d9d21" providerId="LiveId" clId="{DD1B43FE-61E9-4F10-BA1B-C9495604236D}" dt="2024-01-22T14:01:19.484" v="1457"/>
          <ac:cxnSpMkLst>
            <pc:docMk/>
            <pc:sldMk cId="2475063496" sldId="2454"/>
            <ac:cxnSpMk id="202" creationId="{DB80228F-14D3-6E2B-8AC0-45E33F164734}"/>
          </ac:cxnSpMkLst>
        </pc:cxnChg>
        <pc:cxnChg chg="mod">
          <ac:chgData name="Ulrich Gnewuch" userId="e8a70c61da9d9d21" providerId="LiveId" clId="{DD1B43FE-61E9-4F10-BA1B-C9495604236D}" dt="2024-01-22T14:01:19.484" v="1457"/>
          <ac:cxnSpMkLst>
            <pc:docMk/>
            <pc:sldMk cId="2475063496" sldId="2454"/>
            <ac:cxnSpMk id="209" creationId="{85FFCBB9-8AE3-C5D9-07C4-665E1FAA7919}"/>
          </ac:cxnSpMkLst>
        </pc:cxnChg>
        <pc:cxnChg chg="mod">
          <ac:chgData name="Ulrich Gnewuch" userId="e8a70c61da9d9d21" providerId="LiveId" clId="{DD1B43FE-61E9-4F10-BA1B-C9495604236D}" dt="2024-01-22T14:01:19.484" v="1457"/>
          <ac:cxnSpMkLst>
            <pc:docMk/>
            <pc:sldMk cId="2475063496" sldId="2454"/>
            <ac:cxnSpMk id="216" creationId="{AA0C862C-CFEC-B7F6-AF51-324925F5618C}"/>
          </ac:cxnSpMkLst>
        </pc:cxnChg>
        <pc:cxnChg chg="mod">
          <ac:chgData name="Ulrich Gnewuch" userId="e8a70c61da9d9d21" providerId="LiveId" clId="{DD1B43FE-61E9-4F10-BA1B-C9495604236D}" dt="2024-01-22T14:01:19.484" v="1457"/>
          <ac:cxnSpMkLst>
            <pc:docMk/>
            <pc:sldMk cId="2475063496" sldId="2454"/>
            <ac:cxnSpMk id="223" creationId="{097F8F40-17D2-2E64-93A6-B061AC2D3B4E}"/>
          </ac:cxnSpMkLst>
        </pc:cxnChg>
        <pc:cxnChg chg="mod">
          <ac:chgData name="Ulrich Gnewuch" userId="e8a70c61da9d9d21" providerId="LiveId" clId="{DD1B43FE-61E9-4F10-BA1B-C9495604236D}" dt="2024-01-22T14:01:19.484" v="1457"/>
          <ac:cxnSpMkLst>
            <pc:docMk/>
            <pc:sldMk cId="2475063496" sldId="2454"/>
            <ac:cxnSpMk id="230" creationId="{BD2D8409-1547-C075-0E8D-BA899087B690}"/>
          </ac:cxnSpMkLst>
        </pc:cxnChg>
        <pc:cxnChg chg="mod">
          <ac:chgData name="Ulrich Gnewuch" userId="e8a70c61da9d9d21" providerId="LiveId" clId="{DD1B43FE-61E9-4F10-BA1B-C9495604236D}" dt="2024-01-22T14:01:19.484" v="1457"/>
          <ac:cxnSpMkLst>
            <pc:docMk/>
            <pc:sldMk cId="2475063496" sldId="2454"/>
            <ac:cxnSpMk id="238" creationId="{A379BD82-8EDD-6813-DDBC-6EC7320C23EF}"/>
          </ac:cxnSpMkLst>
        </pc:cxnChg>
        <pc:cxnChg chg="mod">
          <ac:chgData name="Ulrich Gnewuch" userId="e8a70c61da9d9d21" providerId="LiveId" clId="{DD1B43FE-61E9-4F10-BA1B-C9495604236D}" dt="2024-01-22T14:01:19.484" v="1457"/>
          <ac:cxnSpMkLst>
            <pc:docMk/>
            <pc:sldMk cId="2475063496" sldId="2454"/>
            <ac:cxnSpMk id="244" creationId="{2F2CBFAA-84A2-3386-6E95-05E662F15101}"/>
          </ac:cxnSpMkLst>
        </pc:cxnChg>
        <pc:cxnChg chg="mod">
          <ac:chgData name="Ulrich Gnewuch" userId="e8a70c61da9d9d21" providerId="LiveId" clId="{DD1B43FE-61E9-4F10-BA1B-C9495604236D}" dt="2024-01-22T14:01:19.484" v="1457"/>
          <ac:cxnSpMkLst>
            <pc:docMk/>
            <pc:sldMk cId="2475063496" sldId="2454"/>
            <ac:cxnSpMk id="252" creationId="{EDF9CECF-D459-2BBE-7FB9-D31039DC0A73}"/>
          </ac:cxnSpMkLst>
        </pc:cxnChg>
        <pc:cxnChg chg="mod">
          <ac:chgData name="Ulrich Gnewuch" userId="e8a70c61da9d9d21" providerId="LiveId" clId="{DD1B43FE-61E9-4F10-BA1B-C9495604236D}" dt="2024-01-22T14:01:19.484" v="1457"/>
          <ac:cxnSpMkLst>
            <pc:docMk/>
            <pc:sldMk cId="2475063496" sldId="2454"/>
            <ac:cxnSpMk id="258" creationId="{39D64CF8-E6F8-502E-5C96-BC176220CA84}"/>
          </ac:cxnSpMkLst>
        </pc:cxnChg>
        <pc:cxnChg chg="add mod">
          <ac:chgData name="Ulrich Gnewuch" userId="e8a70c61da9d9d21" providerId="LiveId" clId="{DD1B43FE-61E9-4F10-BA1B-C9495604236D}" dt="2024-01-22T14:03:49.350" v="1490" actId="1036"/>
          <ac:cxnSpMkLst>
            <pc:docMk/>
            <pc:sldMk cId="2475063496" sldId="2454"/>
            <ac:cxnSpMk id="263" creationId="{FAE302B7-27A1-7033-6741-57AAD3F4E7B9}"/>
          </ac:cxnSpMkLst>
        </pc:cxnChg>
        <pc:cxnChg chg="mod">
          <ac:chgData name="Ulrich Gnewuch" userId="e8a70c61da9d9d21" providerId="LiveId" clId="{DD1B43FE-61E9-4F10-BA1B-C9495604236D}" dt="2024-01-22T14:01:48.274" v="1460"/>
          <ac:cxnSpMkLst>
            <pc:docMk/>
            <pc:sldMk cId="2475063496" sldId="2454"/>
            <ac:cxnSpMk id="267" creationId="{B3BF3ECA-CE7E-71E7-E83B-0D0C774D4FF4}"/>
          </ac:cxnSpMkLst>
        </pc:cxnChg>
        <pc:cxnChg chg="mod">
          <ac:chgData name="Ulrich Gnewuch" userId="e8a70c61da9d9d21" providerId="LiveId" clId="{DD1B43FE-61E9-4F10-BA1B-C9495604236D}" dt="2024-01-22T14:01:48.274" v="1460"/>
          <ac:cxnSpMkLst>
            <pc:docMk/>
            <pc:sldMk cId="2475063496" sldId="2454"/>
            <ac:cxnSpMk id="274" creationId="{E3894807-1BCA-0846-0754-430D5C9B9FFF}"/>
          </ac:cxnSpMkLst>
        </pc:cxnChg>
        <pc:cxnChg chg="mod">
          <ac:chgData name="Ulrich Gnewuch" userId="e8a70c61da9d9d21" providerId="LiveId" clId="{DD1B43FE-61E9-4F10-BA1B-C9495604236D}" dt="2024-01-22T14:01:48.274" v="1460"/>
          <ac:cxnSpMkLst>
            <pc:docMk/>
            <pc:sldMk cId="2475063496" sldId="2454"/>
            <ac:cxnSpMk id="281" creationId="{2FD09607-2304-A0AD-8F38-E8C0B5494E53}"/>
          </ac:cxnSpMkLst>
        </pc:cxnChg>
        <pc:cxnChg chg="mod">
          <ac:chgData name="Ulrich Gnewuch" userId="e8a70c61da9d9d21" providerId="LiveId" clId="{DD1B43FE-61E9-4F10-BA1B-C9495604236D}" dt="2024-01-22T14:01:48.274" v="1460"/>
          <ac:cxnSpMkLst>
            <pc:docMk/>
            <pc:sldMk cId="2475063496" sldId="2454"/>
            <ac:cxnSpMk id="288" creationId="{C0685A83-6557-EEED-E9DF-979FC07868BC}"/>
          </ac:cxnSpMkLst>
        </pc:cxnChg>
        <pc:cxnChg chg="mod">
          <ac:chgData name="Ulrich Gnewuch" userId="e8a70c61da9d9d21" providerId="LiveId" clId="{DD1B43FE-61E9-4F10-BA1B-C9495604236D}" dt="2024-01-22T14:01:48.274" v="1460"/>
          <ac:cxnSpMkLst>
            <pc:docMk/>
            <pc:sldMk cId="2475063496" sldId="2454"/>
            <ac:cxnSpMk id="295" creationId="{D64C4F69-696B-AA8D-0840-9E3BFACEB35F}"/>
          </ac:cxnSpMkLst>
        </pc:cxnChg>
        <pc:cxnChg chg="mod">
          <ac:chgData name="Ulrich Gnewuch" userId="e8a70c61da9d9d21" providerId="LiveId" clId="{DD1B43FE-61E9-4F10-BA1B-C9495604236D}" dt="2024-01-22T14:01:48.274" v="1460"/>
          <ac:cxnSpMkLst>
            <pc:docMk/>
            <pc:sldMk cId="2475063496" sldId="2454"/>
            <ac:cxnSpMk id="302" creationId="{8EE89C51-9F2A-A4B3-BE16-8175583CA003}"/>
          </ac:cxnSpMkLst>
        </pc:cxnChg>
        <pc:cxnChg chg="mod">
          <ac:chgData name="Ulrich Gnewuch" userId="e8a70c61da9d9d21" providerId="LiveId" clId="{DD1B43FE-61E9-4F10-BA1B-C9495604236D}" dt="2024-01-22T14:01:48.274" v="1460"/>
          <ac:cxnSpMkLst>
            <pc:docMk/>
            <pc:sldMk cId="2475063496" sldId="2454"/>
            <ac:cxnSpMk id="309" creationId="{87406402-1A2D-00C2-C245-6D778DA5CCCA}"/>
          </ac:cxnSpMkLst>
        </pc:cxnChg>
        <pc:cxnChg chg="mod">
          <ac:chgData name="Ulrich Gnewuch" userId="e8a70c61da9d9d21" providerId="LiveId" clId="{DD1B43FE-61E9-4F10-BA1B-C9495604236D}" dt="2024-01-22T14:01:48.274" v="1460"/>
          <ac:cxnSpMkLst>
            <pc:docMk/>
            <pc:sldMk cId="2475063496" sldId="2454"/>
            <ac:cxnSpMk id="316" creationId="{A6A6D7AF-0D68-A3D4-2333-8DF87B5C6CD6}"/>
          </ac:cxnSpMkLst>
        </pc:cxnChg>
        <pc:cxnChg chg="mod">
          <ac:chgData name="Ulrich Gnewuch" userId="e8a70c61da9d9d21" providerId="LiveId" clId="{DD1B43FE-61E9-4F10-BA1B-C9495604236D}" dt="2024-01-22T14:01:48.274" v="1460"/>
          <ac:cxnSpMkLst>
            <pc:docMk/>
            <pc:sldMk cId="2475063496" sldId="2454"/>
            <ac:cxnSpMk id="324" creationId="{357FE890-6E83-AC68-CE38-E2638AE512AF}"/>
          </ac:cxnSpMkLst>
        </pc:cxnChg>
        <pc:cxnChg chg="mod">
          <ac:chgData name="Ulrich Gnewuch" userId="e8a70c61da9d9d21" providerId="LiveId" clId="{DD1B43FE-61E9-4F10-BA1B-C9495604236D}" dt="2024-01-22T14:01:48.274" v="1460"/>
          <ac:cxnSpMkLst>
            <pc:docMk/>
            <pc:sldMk cId="2475063496" sldId="2454"/>
            <ac:cxnSpMk id="330" creationId="{5B852D5A-6DD5-8063-1FA3-93197D0C090B}"/>
          </ac:cxnSpMkLst>
        </pc:cxnChg>
        <pc:cxnChg chg="mod">
          <ac:chgData name="Ulrich Gnewuch" userId="e8a70c61da9d9d21" providerId="LiveId" clId="{DD1B43FE-61E9-4F10-BA1B-C9495604236D}" dt="2024-01-22T14:01:48.274" v="1460"/>
          <ac:cxnSpMkLst>
            <pc:docMk/>
            <pc:sldMk cId="2475063496" sldId="2454"/>
            <ac:cxnSpMk id="338" creationId="{25CAC9EC-5005-7FC0-2121-E543EC5068A9}"/>
          </ac:cxnSpMkLst>
        </pc:cxnChg>
        <pc:cxnChg chg="mod">
          <ac:chgData name="Ulrich Gnewuch" userId="e8a70c61da9d9d21" providerId="LiveId" clId="{DD1B43FE-61E9-4F10-BA1B-C9495604236D}" dt="2024-01-22T14:01:48.274" v="1460"/>
          <ac:cxnSpMkLst>
            <pc:docMk/>
            <pc:sldMk cId="2475063496" sldId="2454"/>
            <ac:cxnSpMk id="344" creationId="{180F8E09-6E88-E3FC-DCB1-65DCBF5150B1}"/>
          </ac:cxnSpMkLst>
        </pc:cxnChg>
      </pc:sldChg>
      <pc:sldChg chg="addSp modSp new mod modAnim">
        <pc:chgData name="Ulrich Gnewuch" userId="e8a70c61da9d9d21" providerId="LiveId" clId="{DD1B43FE-61E9-4F10-BA1B-C9495604236D}" dt="2024-01-22T14:07:09.086" v="1573"/>
        <pc:sldMkLst>
          <pc:docMk/>
          <pc:sldMk cId="1759022258" sldId="2455"/>
        </pc:sldMkLst>
        <pc:spChg chg="mod">
          <ac:chgData name="Ulrich Gnewuch" userId="e8a70c61da9d9d21" providerId="LiveId" clId="{DD1B43FE-61E9-4F10-BA1B-C9495604236D}" dt="2024-01-22T14:06:59.307" v="1571" actId="20577"/>
          <ac:spMkLst>
            <pc:docMk/>
            <pc:sldMk cId="1759022258" sldId="2455"/>
            <ac:spMk id="2" creationId="{F310476E-EBD6-CD72-A6CC-B51A5B69BD61}"/>
          </ac:spMkLst>
        </pc:spChg>
        <pc:spChg chg="mod">
          <ac:chgData name="Ulrich Gnewuch" userId="e8a70c61da9d9d21" providerId="LiveId" clId="{DD1B43FE-61E9-4F10-BA1B-C9495604236D}" dt="2024-01-22T14:07:06.017" v="1572"/>
          <ac:spMkLst>
            <pc:docMk/>
            <pc:sldMk cId="1759022258" sldId="2455"/>
            <ac:spMk id="6" creationId="{5AD5BD35-932A-059A-309A-431A119A7584}"/>
          </ac:spMkLst>
        </pc:spChg>
        <pc:spChg chg="add mod">
          <ac:chgData name="Ulrich Gnewuch" userId="e8a70c61da9d9d21" providerId="LiveId" clId="{DD1B43FE-61E9-4F10-BA1B-C9495604236D}" dt="2024-01-22T14:06:03.977" v="1519" actId="20577"/>
          <ac:spMkLst>
            <pc:docMk/>
            <pc:sldMk cId="1759022258" sldId="2455"/>
            <ac:spMk id="7" creationId="{F2995A54-EA77-6B1E-0CB3-5F68CD39C3A1}"/>
          </ac:spMkLst>
        </pc:spChg>
        <pc:spChg chg="mod">
          <ac:chgData name="Ulrich Gnewuch" userId="e8a70c61da9d9d21" providerId="LiveId" clId="{DD1B43FE-61E9-4F10-BA1B-C9495604236D}" dt="2024-01-22T14:07:09.086" v="1573"/>
          <ac:spMkLst>
            <pc:docMk/>
            <pc:sldMk cId="1759022258" sldId="2455"/>
            <ac:spMk id="12" creationId="{F3DF7A92-C935-9513-EBDC-3B807D5CF321}"/>
          </ac:spMkLst>
        </pc:spChg>
        <pc:grpChg chg="add mod">
          <ac:chgData name="Ulrich Gnewuch" userId="e8a70c61da9d9d21" providerId="LiveId" clId="{DD1B43FE-61E9-4F10-BA1B-C9495604236D}" dt="2024-01-22T14:07:09.086" v="1573"/>
          <ac:grpSpMkLst>
            <pc:docMk/>
            <pc:sldMk cId="1759022258" sldId="2455"/>
            <ac:grpSpMk id="10" creationId="{B4F72D84-AD59-A9F6-5923-1CF8C7B7EF40}"/>
          </ac:grpSpMkLst>
        </pc:grpChg>
        <pc:picChg chg="add mod">
          <ac:chgData name="Ulrich Gnewuch" userId="e8a70c61da9d9d21" providerId="LiveId" clId="{DD1B43FE-61E9-4F10-BA1B-C9495604236D}" dt="2024-01-22T14:06:44.311" v="1560" actId="1036"/>
          <ac:picMkLst>
            <pc:docMk/>
            <pc:sldMk cId="1759022258" sldId="2455"/>
            <ac:picMk id="8" creationId="{23DC6F5B-48E9-E420-23E6-126EEBDC5578}"/>
          </ac:picMkLst>
        </pc:picChg>
        <pc:picChg chg="add mod">
          <ac:chgData name="Ulrich Gnewuch" userId="e8a70c61da9d9d21" providerId="LiveId" clId="{DD1B43FE-61E9-4F10-BA1B-C9495604236D}" dt="2024-01-22T14:06:44.311" v="1560" actId="1036"/>
          <ac:picMkLst>
            <pc:docMk/>
            <pc:sldMk cId="1759022258" sldId="2455"/>
            <ac:picMk id="9" creationId="{1A1B565E-7F06-0A58-52A1-CACDDB799A10}"/>
          </ac:picMkLst>
        </pc:picChg>
        <pc:picChg chg="mod">
          <ac:chgData name="Ulrich Gnewuch" userId="e8a70c61da9d9d21" providerId="LiveId" clId="{DD1B43FE-61E9-4F10-BA1B-C9495604236D}" dt="2024-01-22T14:07:09.086" v="1573"/>
          <ac:picMkLst>
            <pc:docMk/>
            <pc:sldMk cId="1759022258" sldId="2455"/>
            <ac:picMk id="11" creationId="{78E1BEBB-D538-89C2-251D-C11AC48DD03D}"/>
          </ac:picMkLst>
        </pc:picChg>
      </pc:sldChg>
      <pc:sldChg chg="new del">
        <pc:chgData name="Ulrich Gnewuch" userId="e8a70c61da9d9d21" providerId="LiveId" clId="{DD1B43FE-61E9-4F10-BA1B-C9495604236D}" dt="2024-01-22T14:05:12.823" v="1507" actId="47"/>
        <pc:sldMkLst>
          <pc:docMk/>
          <pc:sldMk cId="2901810374" sldId="2455"/>
        </pc:sldMkLst>
      </pc:sldChg>
      <pc:sldChg chg="addSp modSp new mod">
        <pc:chgData name="Ulrich Gnewuch" userId="e8a70c61da9d9d21" providerId="LiveId" clId="{DD1B43FE-61E9-4F10-BA1B-C9495604236D}" dt="2024-01-22T14:17:50.940" v="1703"/>
        <pc:sldMkLst>
          <pc:docMk/>
          <pc:sldMk cId="120099046" sldId="2456"/>
        </pc:sldMkLst>
        <pc:spChg chg="mod">
          <ac:chgData name="Ulrich Gnewuch" userId="e8a70c61da9d9d21" providerId="LiveId" clId="{DD1B43FE-61E9-4F10-BA1B-C9495604236D}" dt="2024-01-22T14:17:44.916" v="1701" actId="403"/>
          <ac:spMkLst>
            <pc:docMk/>
            <pc:sldMk cId="120099046" sldId="2456"/>
            <ac:spMk id="2" creationId="{4DCB1F79-755D-CD45-066C-21464318931E}"/>
          </ac:spMkLst>
        </pc:spChg>
        <pc:spChg chg="mod">
          <ac:chgData name="Ulrich Gnewuch" userId="e8a70c61da9d9d21" providerId="LiveId" clId="{DD1B43FE-61E9-4F10-BA1B-C9495604236D}" dt="2024-01-22T14:07:25.684" v="1576"/>
          <ac:spMkLst>
            <pc:docMk/>
            <pc:sldMk cId="120099046" sldId="2456"/>
            <ac:spMk id="6" creationId="{04AADD3B-A496-27D2-E919-F88410436B06}"/>
          </ac:spMkLst>
        </pc:spChg>
        <pc:spChg chg="mod">
          <ac:chgData name="Ulrich Gnewuch" userId="e8a70c61da9d9d21" providerId="LiveId" clId="{DD1B43FE-61E9-4F10-BA1B-C9495604236D}" dt="2024-01-22T14:17:50.940" v="1703"/>
          <ac:spMkLst>
            <pc:docMk/>
            <pc:sldMk cId="120099046" sldId="2456"/>
            <ac:spMk id="10" creationId="{F650BA91-FA02-0BCD-419E-17BE29A468BE}"/>
          </ac:spMkLst>
        </pc:spChg>
        <pc:grpChg chg="add mod">
          <ac:chgData name="Ulrich Gnewuch" userId="e8a70c61da9d9d21" providerId="LiveId" clId="{DD1B43FE-61E9-4F10-BA1B-C9495604236D}" dt="2024-01-22T14:17:50.940" v="1703"/>
          <ac:grpSpMkLst>
            <pc:docMk/>
            <pc:sldMk cId="120099046" sldId="2456"/>
            <ac:grpSpMk id="8" creationId="{59CB670D-572A-368A-CBB1-5B3D97E18344}"/>
          </ac:grpSpMkLst>
        </pc:grpChg>
        <pc:graphicFrameChg chg="add mod modGraphic">
          <ac:chgData name="Ulrich Gnewuch" userId="e8a70c61da9d9d21" providerId="LiveId" clId="{DD1B43FE-61E9-4F10-BA1B-C9495604236D}" dt="2024-01-22T14:17:46.938" v="1702" actId="1076"/>
          <ac:graphicFrameMkLst>
            <pc:docMk/>
            <pc:sldMk cId="120099046" sldId="2456"/>
            <ac:graphicFrameMk id="7" creationId="{C6803E7D-BE3B-A541-AF6F-633333C968B1}"/>
          </ac:graphicFrameMkLst>
        </pc:graphicFrameChg>
        <pc:picChg chg="mod">
          <ac:chgData name="Ulrich Gnewuch" userId="e8a70c61da9d9d21" providerId="LiveId" clId="{DD1B43FE-61E9-4F10-BA1B-C9495604236D}" dt="2024-01-22T14:17:50.940" v="1703"/>
          <ac:picMkLst>
            <pc:docMk/>
            <pc:sldMk cId="120099046" sldId="2456"/>
            <ac:picMk id="9" creationId="{11CD750B-0CC7-BA2C-C2EF-F94D79257864}"/>
          </ac:picMkLst>
        </pc:picChg>
      </pc:sldChg>
      <pc:sldChg chg="addSp delSp modSp new mod">
        <pc:chgData name="Ulrich Gnewuch" userId="e8a70c61da9d9d21" providerId="LiveId" clId="{DD1B43FE-61E9-4F10-BA1B-C9495604236D}" dt="2024-01-22T14:27:48.227" v="1933" actId="1076"/>
        <pc:sldMkLst>
          <pc:docMk/>
          <pc:sldMk cId="3675852449" sldId="2457"/>
        </pc:sldMkLst>
        <pc:spChg chg="del">
          <ac:chgData name="Ulrich Gnewuch" userId="e8a70c61da9d9d21" providerId="LiveId" clId="{DD1B43FE-61E9-4F10-BA1B-C9495604236D}" dt="2024-01-22T14:24:48.916" v="1826" actId="478"/>
          <ac:spMkLst>
            <pc:docMk/>
            <pc:sldMk cId="3675852449" sldId="2457"/>
            <ac:spMk id="2" creationId="{CE369108-63A5-9361-755F-3AB37696C282}"/>
          </ac:spMkLst>
        </pc:spChg>
        <pc:spChg chg="mod">
          <ac:chgData name="Ulrich Gnewuch" userId="e8a70c61da9d9d21" providerId="LiveId" clId="{DD1B43FE-61E9-4F10-BA1B-C9495604236D}" dt="2024-01-22T14:25:41.845" v="1877" actId="20577"/>
          <ac:spMkLst>
            <pc:docMk/>
            <pc:sldMk cId="3675852449" sldId="2457"/>
            <ac:spMk id="6" creationId="{FCD38E57-E79F-36EB-B7C4-6724748CA83F}"/>
          </ac:spMkLst>
        </pc:spChg>
        <pc:picChg chg="add mod">
          <ac:chgData name="Ulrich Gnewuch" userId="e8a70c61da9d9d21" providerId="LiveId" clId="{DD1B43FE-61E9-4F10-BA1B-C9495604236D}" dt="2024-01-22T14:27:48.227" v="1933" actId="1076"/>
          <ac:picMkLst>
            <pc:docMk/>
            <pc:sldMk cId="3675852449" sldId="2457"/>
            <ac:picMk id="7" creationId="{DAB1D554-9E29-AF7A-37C2-AB29049FAB18}"/>
          </ac:picMkLst>
        </pc:picChg>
        <pc:picChg chg="add mod">
          <ac:chgData name="Ulrich Gnewuch" userId="e8a70c61da9d9d21" providerId="LiveId" clId="{DD1B43FE-61E9-4F10-BA1B-C9495604236D}" dt="2024-01-22T14:24:58.475" v="1835" actId="1076"/>
          <ac:picMkLst>
            <pc:docMk/>
            <pc:sldMk cId="3675852449" sldId="2457"/>
            <ac:picMk id="8" creationId="{33A60D00-7C2C-3DBC-B123-07AD4E1A26D1}"/>
          </ac:picMkLst>
        </pc:picChg>
      </pc:sldChg>
      <pc:sldChg chg="addSp delSp modSp new mod">
        <pc:chgData name="Ulrich Gnewuch" userId="e8a70c61da9d9d21" providerId="LiveId" clId="{DD1B43FE-61E9-4F10-BA1B-C9495604236D}" dt="2024-01-22T14:33:34.885" v="1952" actId="1076"/>
        <pc:sldMkLst>
          <pc:docMk/>
          <pc:sldMk cId="1849501529" sldId="2458"/>
        </pc:sldMkLst>
        <pc:spChg chg="del">
          <ac:chgData name="Ulrich Gnewuch" userId="e8a70c61da9d9d21" providerId="LiveId" clId="{DD1B43FE-61E9-4F10-BA1B-C9495604236D}" dt="2024-01-22T14:33:28.484" v="1947" actId="478"/>
          <ac:spMkLst>
            <pc:docMk/>
            <pc:sldMk cId="1849501529" sldId="2458"/>
            <ac:spMk id="2" creationId="{4E7B3C95-698E-AF9D-1740-75358D58C02E}"/>
          </ac:spMkLst>
        </pc:spChg>
        <pc:spChg chg="mod">
          <ac:chgData name="Ulrich Gnewuch" userId="e8a70c61da9d9d21" providerId="LiveId" clId="{DD1B43FE-61E9-4F10-BA1B-C9495604236D}" dt="2024-01-22T14:27:59.916" v="1939" actId="6549"/>
          <ac:spMkLst>
            <pc:docMk/>
            <pc:sldMk cId="1849501529" sldId="2458"/>
            <ac:spMk id="6" creationId="{D2AF8D3A-8519-2449-897B-303D6F82FFD0}"/>
          </ac:spMkLst>
        </pc:spChg>
        <pc:picChg chg="add mod">
          <ac:chgData name="Ulrich Gnewuch" userId="e8a70c61da9d9d21" providerId="LiveId" clId="{DD1B43FE-61E9-4F10-BA1B-C9495604236D}" dt="2024-01-22T14:33:34.885" v="1952" actId="1076"/>
          <ac:picMkLst>
            <pc:docMk/>
            <pc:sldMk cId="1849501529" sldId="2458"/>
            <ac:picMk id="8" creationId="{9D4F0DEB-12E2-F567-B5BC-B4B70A49B836}"/>
          </ac:picMkLst>
        </pc:picChg>
        <pc:picChg chg="add mod">
          <ac:chgData name="Ulrich Gnewuch" userId="e8a70c61da9d9d21" providerId="LiveId" clId="{DD1B43FE-61E9-4F10-BA1B-C9495604236D}" dt="2024-01-22T14:33:32.460" v="1950" actId="1076"/>
          <ac:picMkLst>
            <pc:docMk/>
            <pc:sldMk cId="1849501529" sldId="2458"/>
            <ac:picMk id="10" creationId="{3C09C25E-6B2D-3705-F1ED-43C435AFEE40}"/>
          </ac:picMkLst>
        </pc:picChg>
      </pc:sldChg>
      <pc:sldChg chg="modSp new del mod">
        <pc:chgData name="Ulrich Gnewuch" userId="e8a70c61da9d9d21" providerId="LiveId" clId="{DD1B43FE-61E9-4F10-BA1B-C9495604236D}" dt="2024-01-22T14:27:41.278" v="1931" actId="47"/>
        <pc:sldMkLst>
          <pc:docMk/>
          <pc:sldMk cId="2159181606" sldId="2458"/>
        </pc:sldMkLst>
        <pc:spChg chg="mod">
          <ac:chgData name="Ulrich Gnewuch" userId="e8a70c61da9d9d21" providerId="LiveId" clId="{DD1B43FE-61E9-4F10-BA1B-C9495604236D}" dt="2024-01-22T14:26:03.887" v="1887"/>
          <ac:spMkLst>
            <pc:docMk/>
            <pc:sldMk cId="2159181606" sldId="2458"/>
            <ac:spMk id="2" creationId="{C85C6452-31BF-4782-4C21-DAE60F32D449}"/>
          </ac:spMkLst>
        </pc:spChg>
      </pc:sldChg>
      <pc:sldChg chg="add">
        <pc:chgData name="Ulrich Gnewuch" userId="e8a70c61da9d9d21" providerId="LiveId" clId="{DD1B43FE-61E9-4F10-BA1B-C9495604236D}" dt="2024-01-22T14:56:39.010" v="2355"/>
        <pc:sldMkLst>
          <pc:docMk/>
          <pc:sldMk cId="2684125274" sldId="2459"/>
        </pc:sldMkLst>
      </pc:sldChg>
      <pc:sldChg chg="modSp add del mod">
        <pc:chgData name="Ulrich Gnewuch" userId="e8a70c61da9d9d21" providerId="LiveId" clId="{DD1B43FE-61E9-4F10-BA1B-C9495604236D}" dt="2024-01-22T14:56:37.172" v="2354" actId="2696"/>
        <pc:sldMkLst>
          <pc:docMk/>
          <pc:sldMk cId="3737029243" sldId="2459"/>
        </pc:sldMkLst>
        <pc:spChg chg="mod">
          <ac:chgData name="Ulrich Gnewuch" userId="e8a70c61da9d9d21" providerId="LiveId" clId="{DD1B43FE-61E9-4F10-BA1B-C9495604236D}" dt="2024-01-22T14:52:36.077" v="2351" actId="20577"/>
          <ac:spMkLst>
            <pc:docMk/>
            <pc:sldMk cId="3737029243" sldId="2459"/>
            <ac:spMk id="9" creationId="{EF640E2D-6325-640D-63C4-9E7BB1024297}"/>
          </ac:spMkLst>
        </pc:spChg>
      </pc:sldChg>
      <pc:sldChg chg="addSp delSp modSp add mod">
        <pc:chgData name="Ulrich Gnewuch" userId="e8a70c61da9d9d21" providerId="LiveId" clId="{DD1B43FE-61E9-4F10-BA1B-C9495604236D}" dt="2024-01-22T15:11:55.470" v="2888" actId="14100"/>
        <pc:sldMkLst>
          <pc:docMk/>
          <pc:sldMk cId="4019442692" sldId="2460"/>
        </pc:sldMkLst>
        <pc:spChg chg="add del mod">
          <ac:chgData name="Ulrich Gnewuch" userId="e8a70c61da9d9d21" providerId="LiveId" clId="{DD1B43FE-61E9-4F10-BA1B-C9495604236D}" dt="2024-01-22T15:11:04.046" v="2845" actId="478"/>
          <ac:spMkLst>
            <pc:docMk/>
            <pc:sldMk cId="4019442692" sldId="2460"/>
            <ac:spMk id="2" creationId="{46F7873B-EFDB-63DE-56B2-5500A4C33835}"/>
          </ac:spMkLst>
        </pc:spChg>
        <pc:spChg chg="mod">
          <ac:chgData name="Ulrich Gnewuch" userId="e8a70c61da9d9d21" providerId="LiveId" clId="{DD1B43FE-61E9-4F10-BA1B-C9495604236D}" dt="2024-01-22T15:11:55.470" v="2888" actId="14100"/>
          <ac:spMkLst>
            <pc:docMk/>
            <pc:sldMk cId="4019442692" sldId="2460"/>
            <ac:spMk id="9" creationId="{EF640E2D-6325-640D-63C4-9E7BB1024297}"/>
          </ac:spMkLst>
        </pc:spChg>
      </pc:sldChg>
      <pc:sldChg chg="addSp modSp new mod ord">
        <pc:chgData name="Ulrich Gnewuch" userId="e8a70c61da9d9d21" providerId="LiveId" clId="{DD1B43FE-61E9-4F10-BA1B-C9495604236D}" dt="2024-01-22T15:44:00.451" v="4154"/>
        <pc:sldMkLst>
          <pc:docMk/>
          <pc:sldMk cId="2497906532" sldId="2461"/>
        </pc:sldMkLst>
        <pc:spChg chg="mod">
          <ac:chgData name="Ulrich Gnewuch" userId="e8a70c61da9d9d21" providerId="LiveId" clId="{DD1B43FE-61E9-4F10-BA1B-C9495604236D}" dt="2024-01-22T15:43:30.001" v="4153" actId="20577"/>
          <ac:spMkLst>
            <pc:docMk/>
            <pc:sldMk cId="2497906532" sldId="2461"/>
            <ac:spMk id="2" creationId="{BA2F8B17-4426-2593-AC26-14716D003079}"/>
          </ac:spMkLst>
        </pc:spChg>
        <pc:spChg chg="mod">
          <ac:chgData name="Ulrich Gnewuch" userId="e8a70c61da9d9d21" providerId="LiveId" clId="{DD1B43FE-61E9-4F10-BA1B-C9495604236D}" dt="2024-01-22T15:43:00.542" v="4133" actId="20577"/>
          <ac:spMkLst>
            <pc:docMk/>
            <pc:sldMk cId="2497906532" sldId="2461"/>
            <ac:spMk id="6" creationId="{E6D0743E-BF71-8651-1272-2C32AA9BBD05}"/>
          </ac:spMkLst>
        </pc:spChg>
        <pc:spChg chg="mod">
          <ac:chgData name="Ulrich Gnewuch" userId="e8a70c61da9d9d21" providerId="LiveId" clId="{DD1B43FE-61E9-4F10-BA1B-C9495604236D}" dt="2024-01-22T15:43:14.864" v="4135" actId="20577"/>
          <ac:spMkLst>
            <pc:docMk/>
            <pc:sldMk cId="2497906532" sldId="2461"/>
            <ac:spMk id="8" creationId="{5A4EF932-9162-2762-AAE6-78588389D713}"/>
          </ac:spMkLst>
        </pc:spChg>
        <pc:spChg chg="add mod">
          <ac:chgData name="Ulrich Gnewuch" userId="e8a70c61da9d9d21" providerId="LiveId" clId="{DD1B43FE-61E9-4F10-BA1B-C9495604236D}" dt="2024-01-22T15:43:06.939" v="4134"/>
          <ac:spMkLst>
            <pc:docMk/>
            <pc:sldMk cId="2497906532" sldId="2461"/>
            <ac:spMk id="10" creationId="{3EB364AE-D37B-EBE2-0FA1-D62508D8394C}"/>
          </ac:spMkLst>
        </pc:spChg>
        <pc:spChg chg="mod">
          <ac:chgData name="Ulrich Gnewuch" userId="e8a70c61da9d9d21" providerId="LiveId" clId="{DD1B43FE-61E9-4F10-BA1B-C9495604236D}" dt="2024-01-22T15:44:00.451" v="4154"/>
          <ac:spMkLst>
            <pc:docMk/>
            <pc:sldMk cId="2497906532" sldId="2461"/>
            <ac:spMk id="13" creationId="{DA144D51-2CBF-456D-AB1D-04C531A4124E}"/>
          </ac:spMkLst>
        </pc:spChg>
        <pc:grpChg chg="add mod">
          <ac:chgData name="Ulrich Gnewuch" userId="e8a70c61da9d9d21" providerId="LiveId" clId="{DD1B43FE-61E9-4F10-BA1B-C9495604236D}" dt="2024-01-22T15:42:19.865" v="4113"/>
          <ac:grpSpMkLst>
            <pc:docMk/>
            <pc:sldMk cId="2497906532" sldId="2461"/>
            <ac:grpSpMk id="7" creationId="{5ADCF5F7-A062-52F2-7DC5-8F7443D2AC2B}"/>
          </ac:grpSpMkLst>
        </pc:grpChg>
        <pc:grpChg chg="add mod">
          <ac:chgData name="Ulrich Gnewuch" userId="e8a70c61da9d9d21" providerId="LiveId" clId="{DD1B43FE-61E9-4F10-BA1B-C9495604236D}" dt="2024-01-22T15:44:00.451" v="4154"/>
          <ac:grpSpMkLst>
            <pc:docMk/>
            <pc:sldMk cId="2497906532" sldId="2461"/>
            <ac:grpSpMk id="11" creationId="{1C0B65E6-733F-8320-1153-D1C0A5909415}"/>
          </ac:grpSpMkLst>
        </pc:grpChg>
        <pc:picChg chg="mod">
          <ac:chgData name="Ulrich Gnewuch" userId="e8a70c61da9d9d21" providerId="LiveId" clId="{DD1B43FE-61E9-4F10-BA1B-C9495604236D}" dt="2024-01-22T15:42:47.487" v="4128" actId="1036"/>
          <ac:picMkLst>
            <pc:docMk/>
            <pc:sldMk cId="2497906532" sldId="2461"/>
            <ac:picMk id="9" creationId="{343D2465-5A02-69A0-CF9E-05FD41A026FF}"/>
          </ac:picMkLst>
        </pc:picChg>
        <pc:picChg chg="mod">
          <ac:chgData name="Ulrich Gnewuch" userId="e8a70c61da9d9d21" providerId="LiveId" clId="{DD1B43FE-61E9-4F10-BA1B-C9495604236D}" dt="2024-01-22T15:44:00.451" v="4154"/>
          <ac:picMkLst>
            <pc:docMk/>
            <pc:sldMk cId="2497906532" sldId="2461"/>
            <ac:picMk id="12" creationId="{0C66F178-7BF6-FC1E-3C17-CCAAAEB180BC}"/>
          </ac:picMkLst>
        </pc:picChg>
      </pc:sldChg>
      <pc:sldChg chg="modSp add mod">
        <pc:chgData name="Ulrich Gnewuch" userId="e8a70c61da9d9d21" providerId="LiveId" clId="{DD1B43FE-61E9-4F10-BA1B-C9495604236D}" dt="2024-01-22T15:51:22.843" v="4252" actId="313"/>
        <pc:sldMkLst>
          <pc:docMk/>
          <pc:sldMk cId="2481047789" sldId="2462"/>
        </pc:sldMkLst>
        <pc:spChg chg="mod">
          <ac:chgData name="Ulrich Gnewuch" userId="e8a70c61da9d9d21" providerId="LiveId" clId="{DD1B43FE-61E9-4F10-BA1B-C9495604236D}" dt="2024-01-22T15:49:44.504" v="4166" actId="20577"/>
          <ac:spMkLst>
            <pc:docMk/>
            <pc:sldMk cId="2481047789" sldId="2462"/>
            <ac:spMk id="6" creationId="{C4913239-3CB3-93B6-B0A6-EFE8EA35AB1B}"/>
          </ac:spMkLst>
        </pc:spChg>
        <pc:graphicFrameChg chg="mod modGraphic">
          <ac:chgData name="Ulrich Gnewuch" userId="e8a70c61da9d9d21" providerId="LiveId" clId="{DD1B43FE-61E9-4F10-BA1B-C9495604236D}" dt="2024-01-22T15:51:22.843" v="4252" actId="313"/>
          <ac:graphicFrameMkLst>
            <pc:docMk/>
            <pc:sldMk cId="2481047789" sldId="2462"/>
            <ac:graphicFrameMk id="16" creationId="{26AAD372-29C2-0F45-C168-A2E9E246917D}"/>
          </ac:graphicFrameMkLst>
        </pc:graphicFrameChg>
      </pc:sldChg>
      <pc:sldMasterChg chg="delSldLayout">
        <pc:chgData name="Ulrich Gnewuch" userId="e8a70c61da9d9d21" providerId="LiveId" clId="{DD1B43FE-61E9-4F10-BA1B-C9495604236D}" dt="2024-01-22T15:11:59.775" v="2889" actId="47"/>
        <pc:sldMasterMkLst>
          <pc:docMk/>
          <pc:sldMasterMk cId="202654261" sldId="2147483711"/>
        </pc:sldMasterMkLst>
        <pc:sldLayoutChg chg="del">
          <pc:chgData name="Ulrich Gnewuch" userId="e8a70c61da9d9d21" providerId="LiveId" clId="{DD1B43FE-61E9-4F10-BA1B-C9495604236D}" dt="2024-01-22T15:11:59.775" v="2889" actId="47"/>
          <pc:sldLayoutMkLst>
            <pc:docMk/>
            <pc:sldMasterMk cId="202654261" sldId="2147483711"/>
            <pc:sldLayoutMk cId="3108123759" sldId="2147483726"/>
          </pc:sldLayoutMkLst>
        </pc:sldLayoutChg>
      </pc:sldMasterChg>
      <pc:sldMasterChg chg="del delSldLayout">
        <pc:chgData name="Ulrich Gnewuch" userId="e8a70c61da9d9d21" providerId="LiveId" clId="{DD1B43FE-61E9-4F10-BA1B-C9495604236D}" dt="2024-01-19T15:44:01.246" v="892" actId="47"/>
        <pc:sldMasterMkLst>
          <pc:docMk/>
          <pc:sldMasterMk cId="1498816265" sldId="2147483727"/>
        </pc:sldMasterMkLst>
        <pc:sldLayoutChg chg="del">
          <pc:chgData name="Ulrich Gnewuch" userId="e8a70c61da9d9d21" providerId="LiveId" clId="{DD1B43FE-61E9-4F10-BA1B-C9495604236D}" dt="2024-01-19T15:44:01.246" v="892" actId="47"/>
          <pc:sldLayoutMkLst>
            <pc:docMk/>
            <pc:sldMasterMk cId="1498816265" sldId="2147483727"/>
            <pc:sldLayoutMk cId="1148163301" sldId="2147483728"/>
          </pc:sldLayoutMkLst>
        </pc:sldLayoutChg>
        <pc:sldLayoutChg chg="del">
          <pc:chgData name="Ulrich Gnewuch" userId="e8a70c61da9d9d21" providerId="LiveId" clId="{DD1B43FE-61E9-4F10-BA1B-C9495604236D}" dt="2024-01-19T15:44:01.246" v="892" actId="47"/>
          <pc:sldLayoutMkLst>
            <pc:docMk/>
            <pc:sldMasterMk cId="1498816265" sldId="2147483727"/>
            <pc:sldLayoutMk cId="1750782626" sldId="2147483729"/>
          </pc:sldLayoutMkLst>
        </pc:sldLayoutChg>
        <pc:sldLayoutChg chg="del">
          <pc:chgData name="Ulrich Gnewuch" userId="e8a70c61da9d9d21" providerId="LiveId" clId="{DD1B43FE-61E9-4F10-BA1B-C9495604236D}" dt="2024-01-19T15:44:01.246" v="892" actId="47"/>
          <pc:sldLayoutMkLst>
            <pc:docMk/>
            <pc:sldMasterMk cId="1498816265" sldId="2147483727"/>
            <pc:sldLayoutMk cId="682589693" sldId="2147483730"/>
          </pc:sldLayoutMkLst>
        </pc:sldLayoutChg>
        <pc:sldLayoutChg chg="del">
          <pc:chgData name="Ulrich Gnewuch" userId="e8a70c61da9d9d21" providerId="LiveId" clId="{DD1B43FE-61E9-4F10-BA1B-C9495604236D}" dt="2024-01-19T15:44:01.246" v="892" actId="47"/>
          <pc:sldLayoutMkLst>
            <pc:docMk/>
            <pc:sldMasterMk cId="1498816265" sldId="2147483727"/>
            <pc:sldLayoutMk cId="66968208" sldId="2147483731"/>
          </pc:sldLayoutMkLst>
        </pc:sldLayoutChg>
        <pc:sldLayoutChg chg="del">
          <pc:chgData name="Ulrich Gnewuch" userId="e8a70c61da9d9d21" providerId="LiveId" clId="{DD1B43FE-61E9-4F10-BA1B-C9495604236D}" dt="2024-01-19T15:44:01.246" v="892" actId="47"/>
          <pc:sldLayoutMkLst>
            <pc:docMk/>
            <pc:sldMasterMk cId="1498816265" sldId="2147483727"/>
            <pc:sldLayoutMk cId="2577141241" sldId="2147483732"/>
          </pc:sldLayoutMkLst>
        </pc:sldLayoutChg>
        <pc:sldLayoutChg chg="del">
          <pc:chgData name="Ulrich Gnewuch" userId="e8a70c61da9d9d21" providerId="LiveId" clId="{DD1B43FE-61E9-4F10-BA1B-C9495604236D}" dt="2024-01-19T15:44:01.246" v="892" actId="47"/>
          <pc:sldLayoutMkLst>
            <pc:docMk/>
            <pc:sldMasterMk cId="1498816265" sldId="2147483727"/>
            <pc:sldLayoutMk cId="513253140" sldId="2147483733"/>
          </pc:sldLayoutMkLst>
        </pc:sldLayoutChg>
        <pc:sldLayoutChg chg="del">
          <pc:chgData name="Ulrich Gnewuch" userId="e8a70c61da9d9d21" providerId="LiveId" clId="{DD1B43FE-61E9-4F10-BA1B-C9495604236D}" dt="2024-01-19T15:44:01.246" v="892" actId="47"/>
          <pc:sldLayoutMkLst>
            <pc:docMk/>
            <pc:sldMasterMk cId="1498816265" sldId="2147483727"/>
            <pc:sldLayoutMk cId="3125576677" sldId="2147483734"/>
          </pc:sldLayoutMkLst>
        </pc:sldLayoutChg>
        <pc:sldLayoutChg chg="del">
          <pc:chgData name="Ulrich Gnewuch" userId="e8a70c61da9d9d21" providerId="LiveId" clId="{DD1B43FE-61E9-4F10-BA1B-C9495604236D}" dt="2024-01-19T15:44:01.246" v="892" actId="47"/>
          <pc:sldLayoutMkLst>
            <pc:docMk/>
            <pc:sldMasterMk cId="1498816265" sldId="2147483727"/>
            <pc:sldLayoutMk cId="1097446398" sldId="2147483735"/>
          </pc:sldLayoutMkLst>
        </pc:sldLayoutChg>
        <pc:sldLayoutChg chg="del">
          <pc:chgData name="Ulrich Gnewuch" userId="e8a70c61da9d9d21" providerId="LiveId" clId="{DD1B43FE-61E9-4F10-BA1B-C9495604236D}" dt="2024-01-19T15:44:01.246" v="892" actId="47"/>
          <pc:sldLayoutMkLst>
            <pc:docMk/>
            <pc:sldMasterMk cId="1498816265" sldId="2147483727"/>
            <pc:sldLayoutMk cId="1526235679" sldId="2147483736"/>
          </pc:sldLayoutMkLst>
        </pc:sldLayoutChg>
        <pc:sldLayoutChg chg="del">
          <pc:chgData name="Ulrich Gnewuch" userId="e8a70c61da9d9d21" providerId="LiveId" clId="{DD1B43FE-61E9-4F10-BA1B-C9495604236D}" dt="2024-01-19T15:44:01.246" v="892" actId="47"/>
          <pc:sldLayoutMkLst>
            <pc:docMk/>
            <pc:sldMasterMk cId="1498816265" sldId="2147483727"/>
            <pc:sldLayoutMk cId="3846177600" sldId="2147483737"/>
          </pc:sldLayoutMkLst>
        </pc:sldLayoutChg>
        <pc:sldLayoutChg chg="del">
          <pc:chgData name="Ulrich Gnewuch" userId="e8a70c61da9d9d21" providerId="LiveId" clId="{DD1B43FE-61E9-4F10-BA1B-C9495604236D}" dt="2024-01-19T15:44:01.246" v="892" actId="47"/>
          <pc:sldLayoutMkLst>
            <pc:docMk/>
            <pc:sldMasterMk cId="1498816265" sldId="2147483727"/>
            <pc:sldLayoutMk cId="3287446461" sldId="2147483738"/>
          </pc:sldLayoutMkLst>
        </pc:sldLayoutChg>
        <pc:sldLayoutChg chg="del">
          <pc:chgData name="Ulrich Gnewuch" userId="e8a70c61da9d9d21" providerId="LiveId" clId="{DD1B43FE-61E9-4F10-BA1B-C9495604236D}" dt="2024-01-19T15:44:01.246" v="892" actId="47"/>
          <pc:sldLayoutMkLst>
            <pc:docMk/>
            <pc:sldMasterMk cId="1498816265" sldId="2147483727"/>
            <pc:sldLayoutMk cId="740728264" sldId="2147483739"/>
          </pc:sldLayoutMkLst>
        </pc:sldLayoutChg>
        <pc:sldLayoutChg chg="del">
          <pc:chgData name="Ulrich Gnewuch" userId="e8a70c61da9d9d21" providerId="LiveId" clId="{DD1B43FE-61E9-4F10-BA1B-C9495604236D}" dt="2024-01-19T15:44:01.246" v="892" actId="47"/>
          <pc:sldLayoutMkLst>
            <pc:docMk/>
            <pc:sldMasterMk cId="1498816265" sldId="2147483727"/>
            <pc:sldLayoutMk cId="3935122608" sldId="2147483740"/>
          </pc:sldLayoutMkLst>
        </pc:sldLayoutChg>
        <pc:sldLayoutChg chg="del">
          <pc:chgData name="Ulrich Gnewuch" userId="e8a70c61da9d9d21" providerId="LiveId" clId="{DD1B43FE-61E9-4F10-BA1B-C9495604236D}" dt="2024-01-19T15:44:01.246" v="892" actId="47"/>
          <pc:sldLayoutMkLst>
            <pc:docMk/>
            <pc:sldMasterMk cId="1498816265" sldId="2147483727"/>
            <pc:sldLayoutMk cId="2047425098" sldId="2147483741"/>
          </pc:sldLayoutMkLst>
        </pc:sldLayoutChg>
      </pc:sldMasterChg>
      <pc:sldMasterChg chg="del delSldLayout">
        <pc:chgData name="Ulrich Gnewuch" userId="e8a70c61da9d9d21" providerId="LiveId" clId="{DD1B43FE-61E9-4F10-BA1B-C9495604236D}" dt="2024-01-19T15:53:41.998" v="1020" actId="47"/>
        <pc:sldMasterMkLst>
          <pc:docMk/>
          <pc:sldMasterMk cId="1707893103" sldId="2147483727"/>
        </pc:sldMasterMkLst>
        <pc:sldLayoutChg chg="del">
          <pc:chgData name="Ulrich Gnewuch" userId="e8a70c61da9d9d21" providerId="LiveId" clId="{DD1B43FE-61E9-4F10-BA1B-C9495604236D}" dt="2024-01-19T15:53:41.998" v="1020" actId="47"/>
          <pc:sldLayoutMkLst>
            <pc:docMk/>
            <pc:sldMasterMk cId="1707893103" sldId="2147483727"/>
            <pc:sldLayoutMk cId="1119286764" sldId="2147483728"/>
          </pc:sldLayoutMkLst>
        </pc:sldLayoutChg>
        <pc:sldLayoutChg chg="del">
          <pc:chgData name="Ulrich Gnewuch" userId="e8a70c61da9d9d21" providerId="LiveId" clId="{DD1B43FE-61E9-4F10-BA1B-C9495604236D}" dt="2024-01-19T15:53:41.998" v="1020" actId="47"/>
          <pc:sldLayoutMkLst>
            <pc:docMk/>
            <pc:sldMasterMk cId="1707893103" sldId="2147483727"/>
            <pc:sldLayoutMk cId="4040780132" sldId="2147483729"/>
          </pc:sldLayoutMkLst>
        </pc:sldLayoutChg>
        <pc:sldLayoutChg chg="del">
          <pc:chgData name="Ulrich Gnewuch" userId="e8a70c61da9d9d21" providerId="LiveId" clId="{DD1B43FE-61E9-4F10-BA1B-C9495604236D}" dt="2024-01-19T15:53:41.998" v="1020" actId="47"/>
          <pc:sldLayoutMkLst>
            <pc:docMk/>
            <pc:sldMasterMk cId="1707893103" sldId="2147483727"/>
            <pc:sldLayoutMk cId="2035794006" sldId="2147483730"/>
          </pc:sldLayoutMkLst>
        </pc:sldLayoutChg>
        <pc:sldLayoutChg chg="del">
          <pc:chgData name="Ulrich Gnewuch" userId="e8a70c61da9d9d21" providerId="LiveId" clId="{DD1B43FE-61E9-4F10-BA1B-C9495604236D}" dt="2024-01-19T15:53:41.998" v="1020" actId="47"/>
          <pc:sldLayoutMkLst>
            <pc:docMk/>
            <pc:sldMasterMk cId="1707893103" sldId="2147483727"/>
            <pc:sldLayoutMk cId="1785801175" sldId="2147483731"/>
          </pc:sldLayoutMkLst>
        </pc:sldLayoutChg>
        <pc:sldLayoutChg chg="del">
          <pc:chgData name="Ulrich Gnewuch" userId="e8a70c61da9d9d21" providerId="LiveId" clId="{DD1B43FE-61E9-4F10-BA1B-C9495604236D}" dt="2024-01-19T15:53:41.998" v="1020" actId="47"/>
          <pc:sldLayoutMkLst>
            <pc:docMk/>
            <pc:sldMasterMk cId="1707893103" sldId="2147483727"/>
            <pc:sldLayoutMk cId="270368256" sldId="2147483732"/>
          </pc:sldLayoutMkLst>
        </pc:sldLayoutChg>
        <pc:sldLayoutChg chg="del">
          <pc:chgData name="Ulrich Gnewuch" userId="e8a70c61da9d9d21" providerId="LiveId" clId="{DD1B43FE-61E9-4F10-BA1B-C9495604236D}" dt="2024-01-19T15:53:41.998" v="1020" actId="47"/>
          <pc:sldLayoutMkLst>
            <pc:docMk/>
            <pc:sldMasterMk cId="1707893103" sldId="2147483727"/>
            <pc:sldLayoutMk cId="3462754134" sldId="2147483733"/>
          </pc:sldLayoutMkLst>
        </pc:sldLayoutChg>
        <pc:sldLayoutChg chg="del">
          <pc:chgData name="Ulrich Gnewuch" userId="e8a70c61da9d9d21" providerId="LiveId" clId="{DD1B43FE-61E9-4F10-BA1B-C9495604236D}" dt="2024-01-19T15:53:41.998" v="1020" actId="47"/>
          <pc:sldLayoutMkLst>
            <pc:docMk/>
            <pc:sldMasterMk cId="1707893103" sldId="2147483727"/>
            <pc:sldLayoutMk cId="2120843891" sldId="2147483734"/>
          </pc:sldLayoutMkLst>
        </pc:sldLayoutChg>
        <pc:sldLayoutChg chg="del">
          <pc:chgData name="Ulrich Gnewuch" userId="e8a70c61da9d9d21" providerId="LiveId" clId="{DD1B43FE-61E9-4F10-BA1B-C9495604236D}" dt="2024-01-19T15:53:41.998" v="1020" actId="47"/>
          <pc:sldLayoutMkLst>
            <pc:docMk/>
            <pc:sldMasterMk cId="1707893103" sldId="2147483727"/>
            <pc:sldLayoutMk cId="3292368810" sldId="2147483735"/>
          </pc:sldLayoutMkLst>
        </pc:sldLayoutChg>
        <pc:sldLayoutChg chg="del">
          <pc:chgData name="Ulrich Gnewuch" userId="e8a70c61da9d9d21" providerId="LiveId" clId="{DD1B43FE-61E9-4F10-BA1B-C9495604236D}" dt="2024-01-19T15:53:41.998" v="1020" actId="47"/>
          <pc:sldLayoutMkLst>
            <pc:docMk/>
            <pc:sldMasterMk cId="1707893103" sldId="2147483727"/>
            <pc:sldLayoutMk cId="2694834964" sldId="2147483736"/>
          </pc:sldLayoutMkLst>
        </pc:sldLayoutChg>
        <pc:sldLayoutChg chg="del">
          <pc:chgData name="Ulrich Gnewuch" userId="e8a70c61da9d9d21" providerId="LiveId" clId="{DD1B43FE-61E9-4F10-BA1B-C9495604236D}" dt="2024-01-19T15:53:41.998" v="1020" actId="47"/>
          <pc:sldLayoutMkLst>
            <pc:docMk/>
            <pc:sldMasterMk cId="1707893103" sldId="2147483727"/>
            <pc:sldLayoutMk cId="3749443260" sldId="2147483737"/>
          </pc:sldLayoutMkLst>
        </pc:sldLayoutChg>
        <pc:sldLayoutChg chg="del">
          <pc:chgData name="Ulrich Gnewuch" userId="e8a70c61da9d9d21" providerId="LiveId" clId="{DD1B43FE-61E9-4F10-BA1B-C9495604236D}" dt="2024-01-19T15:53:41.998" v="1020" actId="47"/>
          <pc:sldLayoutMkLst>
            <pc:docMk/>
            <pc:sldMasterMk cId="1707893103" sldId="2147483727"/>
            <pc:sldLayoutMk cId="1528467762" sldId="2147483738"/>
          </pc:sldLayoutMkLst>
        </pc:sldLayoutChg>
        <pc:sldLayoutChg chg="del">
          <pc:chgData name="Ulrich Gnewuch" userId="e8a70c61da9d9d21" providerId="LiveId" clId="{DD1B43FE-61E9-4F10-BA1B-C9495604236D}" dt="2024-01-19T15:53:41.998" v="1020" actId="47"/>
          <pc:sldLayoutMkLst>
            <pc:docMk/>
            <pc:sldMasterMk cId="1707893103" sldId="2147483727"/>
            <pc:sldLayoutMk cId="3928024517" sldId="2147483739"/>
          </pc:sldLayoutMkLst>
        </pc:sldLayoutChg>
        <pc:sldLayoutChg chg="del">
          <pc:chgData name="Ulrich Gnewuch" userId="e8a70c61da9d9d21" providerId="LiveId" clId="{DD1B43FE-61E9-4F10-BA1B-C9495604236D}" dt="2024-01-19T15:53:41.998" v="1020" actId="47"/>
          <pc:sldLayoutMkLst>
            <pc:docMk/>
            <pc:sldMasterMk cId="1707893103" sldId="2147483727"/>
            <pc:sldLayoutMk cId="2065015456" sldId="2147483740"/>
          </pc:sldLayoutMkLst>
        </pc:sldLayoutChg>
        <pc:sldLayoutChg chg="del">
          <pc:chgData name="Ulrich Gnewuch" userId="e8a70c61da9d9d21" providerId="LiveId" clId="{DD1B43FE-61E9-4F10-BA1B-C9495604236D}" dt="2024-01-19T15:53:41.998" v="1020" actId="47"/>
          <pc:sldLayoutMkLst>
            <pc:docMk/>
            <pc:sldMasterMk cId="1707893103" sldId="2147483727"/>
            <pc:sldLayoutMk cId="3614511010" sldId="2147483741"/>
          </pc:sldLayoutMkLst>
        </pc:sldLayoutChg>
      </pc:sldMasterChg>
      <pc:sldMasterChg chg="del delSldLayout">
        <pc:chgData name="Ulrich Gnewuch" userId="e8a70c61da9d9d21" providerId="LiveId" clId="{DD1B43FE-61E9-4F10-BA1B-C9495604236D}" dt="2024-01-19T15:52:24.741" v="1004" actId="47"/>
        <pc:sldMasterMkLst>
          <pc:docMk/>
          <pc:sldMasterMk cId="2346643839" sldId="2147483727"/>
        </pc:sldMasterMkLst>
        <pc:sldLayoutChg chg="del">
          <pc:chgData name="Ulrich Gnewuch" userId="e8a70c61da9d9d21" providerId="LiveId" clId="{DD1B43FE-61E9-4F10-BA1B-C9495604236D}" dt="2024-01-19T15:52:24.741" v="1004" actId="47"/>
          <pc:sldLayoutMkLst>
            <pc:docMk/>
            <pc:sldMasterMk cId="2346643839" sldId="2147483727"/>
            <pc:sldLayoutMk cId="3046522115" sldId="2147483728"/>
          </pc:sldLayoutMkLst>
        </pc:sldLayoutChg>
        <pc:sldLayoutChg chg="del">
          <pc:chgData name="Ulrich Gnewuch" userId="e8a70c61da9d9d21" providerId="LiveId" clId="{DD1B43FE-61E9-4F10-BA1B-C9495604236D}" dt="2024-01-19T15:52:24.741" v="1004" actId="47"/>
          <pc:sldLayoutMkLst>
            <pc:docMk/>
            <pc:sldMasterMk cId="2346643839" sldId="2147483727"/>
            <pc:sldLayoutMk cId="605568333" sldId="2147483729"/>
          </pc:sldLayoutMkLst>
        </pc:sldLayoutChg>
        <pc:sldLayoutChg chg="del">
          <pc:chgData name="Ulrich Gnewuch" userId="e8a70c61da9d9d21" providerId="LiveId" clId="{DD1B43FE-61E9-4F10-BA1B-C9495604236D}" dt="2024-01-19T15:52:24.741" v="1004" actId="47"/>
          <pc:sldLayoutMkLst>
            <pc:docMk/>
            <pc:sldMasterMk cId="2346643839" sldId="2147483727"/>
            <pc:sldLayoutMk cId="224276219" sldId="2147483730"/>
          </pc:sldLayoutMkLst>
        </pc:sldLayoutChg>
        <pc:sldLayoutChg chg="del">
          <pc:chgData name="Ulrich Gnewuch" userId="e8a70c61da9d9d21" providerId="LiveId" clId="{DD1B43FE-61E9-4F10-BA1B-C9495604236D}" dt="2024-01-19T15:52:24.741" v="1004" actId="47"/>
          <pc:sldLayoutMkLst>
            <pc:docMk/>
            <pc:sldMasterMk cId="2346643839" sldId="2147483727"/>
            <pc:sldLayoutMk cId="2817133746" sldId="2147483731"/>
          </pc:sldLayoutMkLst>
        </pc:sldLayoutChg>
        <pc:sldLayoutChg chg="del">
          <pc:chgData name="Ulrich Gnewuch" userId="e8a70c61da9d9d21" providerId="LiveId" clId="{DD1B43FE-61E9-4F10-BA1B-C9495604236D}" dt="2024-01-19T15:52:24.741" v="1004" actId="47"/>
          <pc:sldLayoutMkLst>
            <pc:docMk/>
            <pc:sldMasterMk cId="2346643839" sldId="2147483727"/>
            <pc:sldLayoutMk cId="742262161" sldId="2147483732"/>
          </pc:sldLayoutMkLst>
        </pc:sldLayoutChg>
        <pc:sldLayoutChg chg="del">
          <pc:chgData name="Ulrich Gnewuch" userId="e8a70c61da9d9d21" providerId="LiveId" clId="{DD1B43FE-61E9-4F10-BA1B-C9495604236D}" dt="2024-01-19T15:52:24.741" v="1004" actId="47"/>
          <pc:sldLayoutMkLst>
            <pc:docMk/>
            <pc:sldMasterMk cId="2346643839" sldId="2147483727"/>
            <pc:sldLayoutMk cId="3989249734" sldId="2147483733"/>
          </pc:sldLayoutMkLst>
        </pc:sldLayoutChg>
        <pc:sldLayoutChg chg="del">
          <pc:chgData name="Ulrich Gnewuch" userId="e8a70c61da9d9d21" providerId="LiveId" clId="{DD1B43FE-61E9-4F10-BA1B-C9495604236D}" dt="2024-01-19T15:52:24.741" v="1004" actId="47"/>
          <pc:sldLayoutMkLst>
            <pc:docMk/>
            <pc:sldMasterMk cId="2346643839" sldId="2147483727"/>
            <pc:sldLayoutMk cId="422265928" sldId="2147483734"/>
          </pc:sldLayoutMkLst>
        </pc:sldLayoutChg>
        <pc:sldLayoutChg chg="del">
          <pc:chgData name="Ulrich Gnewuch" userId="e8a70c61da9d9d21" providerId="LiveId" clId="{DD1B43FE-61E9-4F10-BA1B-C9495604236D}" dt="2024-01-19T15:52:24.741" v="1004" actId="47"/>
          <pc:sldLayoutMkLst>
            <pc:docMk/>
            <pc:sldMasterMk cId="2346643839" sldId="2147483727"/>
            <pc:sldLayoutMk cId="548166322" sldId="2147483735"/>
          </pc:sldLayoutMkLst>
        </pc:sldLayoutChg>
        <pc:sldLayoutChg chg="del">
          <pc:chgData name="Ulrich Gnewuch" userId="e8a70c61da9d9d21" providerId="LiveId" clId="{DD1B43FE-61E9-4F10-BA1B-C9495604236D}" dt="2024-01-19T15:52:24.741" v="1004" actId="47"/>
          <pc:sldLayoutMkLst>
            <pc:docMk/>
            <pc:sldMasterMk cId="2346643839" sldId="2147483727"/>
            <pc:sldLayoutMk cId="2976486274" sldId="2147483736"/>
          </pc:sldLayoutMkLst>
        </pc:sldLayoutChg>
        <pc:sldLayoutChg chg="del">
          <pc:chgData name="Ulrich Gnewuch" userId="e8a70c61da9d9d21" providerId="LiveId" clId="{DD1B43FE-61E9-4F10-BA1B-C9495604236D}" dt="2024-01-19T15:52:24.741" v="1004" actId="47"/>
          <pc:sldLayoutMkLst>
            <pc:docMk/>
            <pc:sldMasterMk cId="2346643839" sldId="2147483727"/>
            <pc:sldLayoutMk cId="1980611558" sldId="2147483737"/>
          </pc:sldLayoutMkLst>
        </pc:sldLayoutChg>
        <pc:sldLayoutChg chg="del">
          <pc:chgData name="Ulrich Gnewuch" userId="e8a70c61da9d9d21" providerId="LiveId" clId="{DD1B43FE-61E9-4F10-BA1B-C9495604236D}" dt="2024-01-19T15:52:24.741" v="1004" actId="47"/>
          <pc:sldLayoutMkLst>
            <pc:docMk/>
            <pc:sldMasterMk cId="2346643839" sldId="2147483727"/>
            <pc:sldLayoutMk cId="3255204291" sldId="2147483738"/>
          </pc:sldLayoutMkLst>
        </pc:sldLayoutChg>
        <pc:sldLayoutChg chg="del">
          <pc:chgData name="Ulrich Gnewuch" userId="e8a70c61da9d9d21" providerId="LiveId" clId="{DD1B43FE-61E9-4F10-BA1B-C9495604236D}" dt="2024-01-19T15:52:24.741" v="1004" actId="47"/>
          <pc:sldLayoutMkLst>
            <pc:docMk/>
            <pc:sldMasterMk cId="2346643839" sldId="2147483727"/>
            <pc:sldLayoutMk cId="4256970849" sldId="2147483739"/>
          </pc:sldLayoutMkLst>
        </pc:sldLayoutChg>
        <pc:sldLayoutChg chg="del">
          <pc:chgData name="Ulrich Gnewuch" userId="e8a70c61da9d9d21" providerId="LiveId" clId="{DD1B43FE-61E9-4F10-BA1B-C9495604236D}" dt="2024-01-19T15:52:24.741" v="1004" actId="47"/>
          <pc:sldLayoutMkLst>
            <pc:docMk/>
            <pc:sldMasterMk cId="2346643839" sldId="2147483727"/>
            <pc:sldLayoutMk cId="1154639480" sldId="2147483740"/>
          </pc:sldLayoutMkLst>
        </pc:sldLayoutChg>
        <pc:sldLayoutChg chg="del">
          <pc:chgData name="Ulrich Gnewuch" userId="e8a70c61da9d9d21" providerId="LiveId" clId="{DD1B43FE-61E9-4F10-BA1B-C9495604236D}" dt="2024-01-19T15:52:24.741" v="1004" actId="47"/>
          <pc:sldLayoutMkLst>
            <pc:docMk/>
            <pc:sldMasterMk cId="2346643839" sldId="2147483727"/>
            <pc:sldLayoutMk cId="1839863035" sldId="2147483741"/>
          </pc:sldLayoutMkLst>
        </pc:sldLayoutChg>
      </pc:sldMasterChg>
      <pc:sldMasterChg chg="del delSldLayout">
        <pc:chgData name="Ulrich Gnewuch" userId="e8a70c61da9d9d21" providerId="LiveId" clId="{DD1B43FE-61E9-4F10-BA1B-C9495604236D}" dt="2024-01-19T15:51:30.043" v="988" actId="47"/>
        <pc:sldMasterMkLst>
          <pc:docMk/>
          <pc:sldMasterMk cId="3219031394" sldId="2147483727"/>
        </pc:sldMasterMkLst>
        <pc:sldLayoutChg chg="del">
          <pc:chgData name="Ulrich Gnewuch" userId="e8a70c61da9d9d21" providerId="LiveId" clId="{DD1B43FE-61E9-4F10-BA1B-C9495604236D}" dt="2024-01-19T15:51:30.043" v="988" actId="47"/>
          <pc:sldLayoutMkLst>
            <pc:docMk/>
            <pc:sldMasterMk cId="3219031394" sldId="2147483727"/>
            <pc:sldLayoutMk cId="3886836839" sldId="2147483728"/>
          </pc:sldLayoutMkLst>
        </pc:sldLayoutChg>
        <pc:sldLayoutChg chg="del">
          <pc:chgData name="Ulrich Gnewuch" userId="e8a70c61da9d9d21" providerId="LiveId" clId="{DD1B43FE-61E9-4F10-BA1B-C9495604236D}" dt="2024-01-19T15:51:30.043" v="988" actId="47"/>
          <pc:sldLayoutMkLst>
            <pc:docMk/>
            <pc:sldMasterMk cId="3219031394" sldId="2147483727"/>
            <pc:sldLayoutMk cId="927031850" sldId="2147483729"/>
          </pc:sldLayoutMkLst>
        </pc:sldLayoutChg>
        <pc:sldLayoutChg chg="del">
          <pc:chgData name="Ulrich Gnewuch" userId="e8a70c61da9d9d21" providerId="LiveId" clId="{DD1B43FE-61E9-4F10-BA1B-C9495604236D}" dt="2024-01-19T15:51:30.043" v="988" actId="47"/>
          <pc:sldLayoutMkLst>
            <pc:docMk/>
            <pc:sldMasterMk cId="3219031394" sldId="2147483727"/>
            <pc:sldLayoutMk cId="1228157972" sldId="2147483730"/>
          </pc:sldLayoutMkLst>
        </pc:sldLayoutChg>
        <pc:sldLayoutChg chg="del">
          <pc:chgData name="Ulrich Gnewuch" userId="e8a70c61da9d9d21" providerId="LiveId" clId="{DD1B43FE-61E9-4F10-BA1B-C9495604236D}" dt="2024-01-19T15:51:30.043" v="988" actId="47"/>
          <pc:sldLayoutMkLst>
            <pc:docMk/>
            <pc:sldMasterMk cId="3219031394" sldId="2147483727"/>
            <pc:sldLayoutMk cId="3189941780" sldId="2147483731"/>
          </pc:sldLayoutMkLst>
        </pc:sldLayoutChg>
        <pc:sldLayoutChg chg="del">
          <pc:chgData name="Ulrich Gnewuch" userId="e8a70c61da9d9d21" providerId="LiveId" clId="{DD1B43FE-61E9-4F10-BA1B-C9495604236D}" dt="2024-01-19T15:51:30.043" v="988" actId="47"/>
          <pc:sldLayoutMkLst>
            <pc:docMk/>
            <pc:sldMasterMk cId="3219031394" sldId="2147483727"/>
            <pc:sldLayoutMk cId="2996464969" sldId="2147483732"/>
          </pc:sldLayoutMkLst>
        </pc:sldLayoutChg>
        <pc:sldLayoutChg chg="del">
          <pc:chgData name="Ulrich Gnewuch" userId="e8a70c61da9d9d21" providerId="LiveId" clId="{DD1B43FE-61E9-4F10-BA1B-C9495604236D}" dt="2024-01-19T15:51:30.043" v="988" actId="47"/>
          <pc:sldLayoutMkLst>
            <pc:docMk/>
            <pc:sldMasterMk cId="3219031394" sldId="2147483727"/>
            <pc:sldLayoutMk cId="3121357815" sldId="2147483733"/>
          </pc:sldLayoutMkLst>
        </pc:sldLayoutChg>
        <pc:sldLayoutChg chg="del">
          <pc:chgData name="Ulrich Gnewuch" userId="e8a70c61da9d9d21" providerId="LiveId" clId="{DD1B43FE-61E9-4F10-BA1B-C9495604236D}" dt="2024-01-19T15:51:30.043" v="988" actId="47"/>
          <pc:sldLayoutMkLst>
            <pc:docMk/>
            <pc:sldMasterMk cId="3219031394" sldId="2147483727"/>
            <pc:sldLayoutMk cId="2023625659" sldId="2147483734"/>
          </pc:sldLayoutMkLst>
        </pc:sldLayoutChg>
        <pc:sldLayoutChg chg="del">
          <pc:chgData name="Ulrich Gnewuch" userId="e8a70c61da9d9d21" providerId="LiveId" clId="{DD1B43FE-61E9-4F10-BA1B-C9495604236D}" dt="2024-01-19T15:51:30.043" v="988" actId="47"/>
          <pc:sldLayoutMkLst>
            <pc:docMk/>
            <pc:sldMasterMk cId="3219031394" sldId="2147483727"/>
            <pc:sldLayoutMk cId="4035418703" sldId="2147483735"/>
          </pc:sldLayoutMkLst>
        </pc:sldLayoutChg>
        <pc:sldLayoutChg chg="del">
          <pc:chgData name="Ulrich Gnewuch" userId="e8a70c61da9d9d21" providerId="LiveId" clId="{DD1B43FE-61E9-4F10-BA1B-C9495604236D}" dt="2024-01-19T15:51:30.043" v="988" actId="47"/>
          <pc:sldLayoutMkLst>
            <pc:docMk/>
            <pc:sldMasterMk cId="3219031394" sldId="2147483727"/>
            <pc:sldLayoutMk cId="888895990" sldId="2147483736"/>
          </pc:sldLayoutMkLst>
        </pc:sldLayoutChg>
        <pc:sldLayoutChg chg="del">
          <pc:chgData name="Ulrich Gnewuch" userId="e8a70c61da9d9d21" providerId="LiveId" clId="{DD1B43FE-61E9-4F10-BA1B-C9495604236D}" dt="2024-01-19T15:51:30.043" v="988" actId="47"/>
          <pc:sldLayoutMkLst>
            <pc:docMk/>
            <pc:sldMasterMk cId="3219031394" sldId="2147483727"/>
            <pc:sldLayoutMk cId="2536493189" sldId="2147483737"/>
          </pc:sldLayoutMkLst>
        </pc:sldLayoutChg>
        <pc:sldLayoutChg chg="del">
          <pc:chgData name="Ulrich Gnewuch" userId="e8a70c61da9d9d21" providerId="LiveId" clId="{DD1B43FE-61E9-4F10-BA1B-C9495604236D}" dt="2024-01-19T15:51:30.043" v="988" actId="47"/>
          <pc:sldLayoutMkLst>
            <pc:docMk/>
            <pc:sldMasterMk cId="3219031394" sldId="2147483727"/>
            <pc:sldLayoutMk cId="945110453" sldId="2147483738"/>
          </pc:sldLayoutMkLst>
        </pc:sldLayoutChg>
        <pc:sldLayoutChg chg="del">
          <pc:chgData name="Ulrich Gnewuch" userId="e8a70c61da9d9d21" providerId="LiveId" clId="{DD1B43FE-61E9-4F10-BA1B-C9495604236D}" dt="2024-01-19T15:51:30.043" v="988" actId="47"/>
          <pc:sldLayoutMkLst>
            <pc:docMk/>
            <pc:sldMasterMk cId="3219031394" sldId="2147483727"/>
            <pc:sldLayoutMk cId="504935780" sldId="2147483739"/>
          </pc:sldLayoutMkLst>
        </pc:sldLayoutChg>
        <pc:sldLayoutChg chg="del">
          <pc:chgData name="Ulrich Gnewuch" userId="e8a70c61da9d9d21" providerId="LiveId" clId="{DD1B43FE-61E9-4F10-BA1B-C9495604236D}" dt="2024-01-19T15:51:30.043" v="988" actId="47"/>
          <pc:sldLayoutMkLst>
            <pc:docMk/>
            <pc:sldMasterMk cId="3219031394" sldId="2147483727"/>
            <pc:sldLayoutMk cId="329597508" sldId="2147483740"/>
          </pc:sldLayoutMkLst>
        </pc:sldLayoutChg>
        <pc:sldLayoutChg chg="del">
          <pc:chgData name="Ulrich Gnewuch" userId="e8a70c61da9d9d21" providerId="LiveId" clId="{DD1B43FE-61E9-4F10-BA1B-C9495604236D}" dt="2024-01-19T15:51:30.043" v="988" actId="47"/>
          <pc:sldLayoutMkLst>
            <pc:docMk/>
            <pc:sldMasterMk cId="3219031394" sldId="2147483727"/>
            <pc:sldLayoutMk cId="2508940549" sldId="2147483741"/>
          </pc:sldLayoutMkLst>
        </pc:sldLayoutChg>
      </pc:sldMasterChg>
      <pc:sldMasterChg chg="del delSldLayout">
        <pc:chgData name="Ulrich Gnewuch" userId="e8a70c61da9d9d21" providerId="LiveId" clId="{DD1B43FE-61E9-4F10-BA1B-C9495604236D}" dt="2024-01-19T15:48:52.731" v="960" actId="47"/>
        <pc:sldMasterMkLst>
          <pc:docMk/>
          <pc:sldMasterMk cId="3537410860" sldId="2147483727"/>
        </pc:sldMasterMkLst>
        <pc:sldLayoutChg chg="del">
          <pc:chgData name="Ulrich Gnewuch" userId="e8a70c61da9d9d21" providerId="LiveId" clId="{DD1B43FE-61E9-4F10-BA1B-C9495604236D}" dt="2024-01-19T15:48:52.731" v="960" actId="47"/>
          <pc:sldLayoutMkLst>
            <pc:docMk/>
            <pc:sldMasterMk cId="3537410860" sldId="2147483727"/>
            <pc:sldLayoutMk cId="1545057713" sldId="2147483728"/>
          </pc:sldLayoutMkLst>
        </pc:sldLayoutChg>
        <pc:sldLayoutChg chg="del">
          <pc:chgData name="Ulrich Gnewuch" userId="e8a70c61da9d9d21" providerId="LiveId" clId="{DD1B43FE-61E9-4F10-BA1B-C9495604236D}" dt="2024-01-19T15:48:52.731" v="960" actId="47"/>
          <pc:sldLayoutMkLst>
            <pc:docMk/>
            <pc:sldMasterMk cId="3537410860" sldId="2147483727"/>
            <pc:sldLayoutMk cId="2293707215" sldId="2147483729"/>
          </pc:sldLayoutMkLst>
        </pc:sldLayoutChg>
        <pc:sldLayoutChg chg="del">
          <pc:chgData name="Ulrich Gnewuch" userId="e8a70c61da9d9d21" providerId="LiveId" clId="{DD1B43FE-61E9-4F10-BA1B-C9495604236D}" dt="2024-01-19T15:48:52.731" v="960" actId="47"/>
          <pc:sldLayoutMkLst>
            <pc:docMk/>
            <pc:sldMasterMk cId="3537410860" sldId="2147483727"/>
            <pc:sldLayoutMk cId="1210746281" sldId="2147483730"/>
          </pc:sldLayoutMkLst>
        </pc:sldLayoutChg>
        <pc:sldLayoutChg chg="del">
          <pc:chgData name="Ulrich Gnewuch" userId="e8a70c61da9d9d21" providerId="LiveId" clId="{DD1B43FE-61E9-4F10-BA1B-C9495604236D}" dt="2024-01-19T15:48:52.731" v="960" actId="47"/>
          <pc:sldLayoutMkLst>
            <pc:docMk/>
            <pc:sldMasterMk cId="3537410860" sldId="2147483727"/>
            <pc:sldLayoutMk cId="358131744" sldId="2147483731"/>
          </pc:sldLayoutMkLst>
        </pc:sldLayoutChg>
        <pc:sldLayoutChg chg="del">
          <pc:chgData name="Ulrich Gnewuch" userId="e8a70c61da9d9d21" providerId="LiveId" clId="{DD1B43FE-61E9-4F10-BA1B-C9495604236D}" dt="2024-01-19T15:48:52.731" v="960" actId="47"/>
          <pc:sldLayoutMkLst>
            <pc:docMk/>
            <pc:sldMasterMk cId="3537410860" sldId="2147483727"/>
            <pc:sldLayoutMk cId="2737209902" sldId="2147483732"/>
          </pc:sldLayoutMkLst>
        </pc:sldLayoutChg>
        <pc:sldLayoutChg chg="del">
          <pc:chgData name="Ulrich Gnewuch" userId="e8a70c61da9d9d21" providerId="LiveId" clId="{DD1B43FE-61E9-4F10-BA1B-C9495604236D}" dt="2024-01-19T15:48:52.731" v="960" actId="47"/>
          <pc:sldLayoutMkLst>
            <pc:docMk/>
            <pc:sldMasterMk cId="3537410860" sldId="2147483727"/>
            <pc:sldLayoutMk cId="3819989428" sldId="2147483733"/>
          </pc:sldLayoutMkLst>
        </pc:sldLayoutChg>
      </pc:sldMasterChg>
      <pc:sldMasterChg chg="del delSldLayout">
        <pc:chgData name="Ulrich Gnewuch" userId="e8a70c61da9d9d21" providerId="LiveId" clId="{DD1B43FE-61E9-4F10-BA1B-C9495604236D}" dt="2024-01-19T15:41:18.809" v="848" actId="47"/>
        <pc:sldMasterMkLst>
          <pc:docMk/>
          <pc:sldMasterMk cId="4280445095" sldId="2147483727"/>
        </pc:sldMasterMkLst>
        <pc:sldLayoutChg chg="del">
          <pc:chgData name="Ulrich Gnewuch" userId="e8a70c61da9d9d21" providerId="LiveId" clId="{DD1B43FE-61E9-4F10-BA1B-C9495604236D}" dt="2024-01-19T15:41:18.809" v="848" actId="47"/>
          <pc:sldLayoutMkLst>
            <pc:docMk/>
            <pc:sldMasterMk cId="4280445095" sldId="2147483727"/>
            <pc:sldLayoutMk cId="1064985243" sldId="2147483728"/>
          </pc:sldLayoutMkLst>
        </pc:sldLayoutChg>
        <pc:sldLayoutChg chg="del">
          <pc:chgData name="Ulrich Gnewuch" userId="e8a70c61da9d9d21" providerId="LiveId" clId="{DD1B43FE-61E9-4F10-BA1B-C9495604236D}" dt="2024-01-19T15:41:18.809" v="848" actId="47"/>
          <pc:sldLayoutMkLst>
            <pc:docMk/>
            <pc:sldMasterMk cId="4280445095" sldId="2147483727"/>
            <pc:sldLayoutMk cId="4211785172" sldId="2147483729"/>
          </pc:sldLayoutMkLst>
        </pc:sldLayoutChg>
        <pc:sldLayoutChg chg="del">
          <pc:chgData name="Ulrich Gnewuch" userId="e8a70c61da9d9d21" providerId="LiveId" clId="{DD1B43FE-61E9-4F10-BA1B-C9495604236D}" dt="2024-01-19T15:41:18.809" v="848" actId="47"/>
          <pc:sldLayoutMkLst>
            <pc:docMk/>
            <pc:sldMasterMk cId="4280445095" sldId="2147483727"/>
            <pc:sldLayoutMk cId="2304612145" sldId="2147483730"/>
          </pc:sldLayoutMkLst>
        </pc:sldLayoutChg>
        <pc:sldLayoutChg chg="del">
          <pc:chgData name="Ulrich Gnewuch" userId="e8a70c61da9d9d21" providerId="LiveId" clId="{DD1B43FE-61E9-4F10-BA1B-C9495604236D}" dt="2024-01-19T15:41:18.809" v="848" actId="47"/>
          <pc:sldLayoutMkLst>
            <pc:docMk/>
            <pc:sldMasterMk cId="4280445095" sldId="2147483727"/>
            <pc:sldLayoutMk cId="881786203" sldId="2147483731"/>
          </pc:sldLayoutMkLst>
        </pc:sldLayoutChg>
        <pc:sldLayoutChg chg="del">
          <pc:chgData name="Ulrich Gnewuch" userId="e8a70c61da9d9d21" providerId="LiveId" clId="{DD1B43FE-61E9-4F10-BA1B-C9495604236D}" dt="2024-01-19T15:41:18.809" v="848" actId="47"/>
          <pc:sldLayoutMkLst>
            <pc:docMk/>
            <pc:sldMasterMk cId="4280445095" sldId="2147483727"/>
            <pc:sldLayoutMk cId="3818858098" sldId="2147483732"/>
          </pc:sldLayoutMkLst>
        </pc:sldLayoutChg>
        <pc:sldLayoutChg chg="del">
          <pc:chgData name="Ulrich Gnewuch" userId="e8a70c61da9d9d21" providerId="LiveId" clId="{DD1B43FE-61E9-4F10-BA1B-C9495604236D}" dt="2024-01-19T15:41:18.809" v="848" actId="47"/>
          <pc:sldLayoutMkLst>
            <pc:docMk/>
            <pc:sldMasterMk cId="4280445095" sldId="2147483727"/>
            <pc:sldLayoutMk cId="1726552739" sldId="2147483733"/>
          </pc:sldLayoutMkLst>
        </pc:sldLayoutChg>
        <pc:sldLayoutChg chg="del">
          <pc:chgData name="Ulrich Gnewuch" userId="e8a70c61da9d9d21" providerId="LiveId" clId="{DD1B43FE-61E9-4F10-BA1B-C9495604236D}" dt="2024-01-19T15:41:18.809" v="848" actId="47"/>
          <pc:sldLayoutMkLst>
            <pc:docMk/>
            <pc:sldMasterMk cId="4280445095" sldId="2147483727"/>
            <pc:sldLayoutMk cId="4121546009" sldId="2147483734"/>
          </pc:sldLayoutMkLst>
        </pc:sldLayoutChg>
        <pc:sldLayoutChg chg="del">
          <pc:chgData name="Ulrich Gnewuch" userId="e8a70c61da9d9d21" providerId="LiveId" clId="{DD1B43FE-61E9-4F10-BA1B-C9495604236D}" dt="2024-01-19T15:41:18.809" v="848" actId="47"/>
          <pc:sldLayoutMkLst>
            <pc:docMk/>
            <pc:sldMasterMk cId="4280445095" sldId="2147483727"/>
            <pc:sldLayoutMk cId="829883352" sldId="2147483735"/>
          </pc:sldLayoutMkLst>
        </pc:sldLayoutChg>
        <pc:sldLayoutChg chg="del">
          <pc:chgData name="Ulrich Gnewuch" userId="e8a70c61da9d9d21" providerId="LiveId" clId="{DD1B43FE-61E9-4F10-BA1B-C9495604236D}" dt="2024-01-19T15:41:18.809" v="848" actId="47"/>
          <pc:sldLayoutMkLst>
            <pc:docMk/>
            <pc:sldMasterMk cId="4280445095" sldId="2147483727"/>
            <pc:sldLayoutMk cId="934563677" sldId="2147483736"/>
          </pc:sldLayoutMkLst>
        </pc:sldLayoutChg>
        <pc:sldLayoutChg chg="del">
          <pc:chgData name="Ulrich Gnewuch" userId="e8a70c61da9d9d21" providerId="LiveId" clId="{DD1B43FE-61E9-4F10-BA1B-C9495604236D}" dt="2024-01-19T15:41:18.809" v="848" actId="47"/>
          <pc:sldLayoutMkLst>
            <pc:docMk/>
            <pc:sldMasterMk cId="4280445095" sldId="2147483727"/>
            <pc:sldLayoutMk cId="3225365199" sldId="2147483737"/>
          </pc:sldLayoutMkLst>
        </pc:sldLayoutChg>
        <pc:sldLayoutChg chg="del">
          <pc:chgData name="Ulrich Gnewuch" userId="e8a70c61da9d9d21" providerId="LiveId" clId="{DD1B43FE-61E9-4F10-BA1B-C9495604236D}" dt="2024-01-19T15:41:18.809" v="848" actId="47"/>
          <pc:sldLayoutMkLst>
            <pc:docMk/>
            <pc:sldMasterMk cId="4280445095" sldId="2147483727"/>
            <pc:sldLayoutMk cId="896456427" sldId="2147483738"/>
          </pc:sldLayoutMkLst>
        </pc:sldLayoutChg>
        <pc:sldLayoutChg chg="del">
          <pc:chgData name="Ulrich Gnewuch" userId="e8a70c61da9d9d21" providerId="LiveId" clId="{DD1B43FE-61E9-4F10-BA1B-C9495604236D}" dt="2024-01-19T15:41:18.809" v="848" actId="47"/>
          <pc:sldLayoutMkLst>
            <pc:docMk/>
            <pc:sldMasterMk cId="4280445095" sldId="2147483727"/>
            <pc:sldLayoutMk cId="397853199" sldId="2147483739"/>
          </pc:sldLayoutMkLst>
        </pc:sldLayoutChg>
        <pc:sldLayoutChg chg="del">
          <pc:chgData name="Ulrich Gnewuch" userId="e8a70c61da9d9d21" providerId="LiveId" clId="{DD1B43FE-61E9-4F10-BA1B-C9495604236D}" dt="2024-01-19T15:41:18.809" v="848" actId="47"/>
          <pc:sldLayoutMkLst>
            <pc:docMk/>
            <pc:sldMasterMk cId="4280445095" sldId="2147483727"/>
            <pc:sldLayoutMk cId="1295364210" sldId="2147483740"/>
          </pc:sldLayoutMkLst>
        </pc:sldLayoutChg>
        <pc:sldLayoutChg chg="del">
          <pc:chgData name="Ulrich Gnewuch" userId="e8a70c61da9d9d21" providerId="LiveId" clId="{DD1B43FE-61E9-4F10-BA1B-C9495604236D}" dt="2024-01-19T15:41:18.809" v="848" actId="47"/>
          <pc:sldLayoutMkLst>
            <pc:docMk/>
            <pc:sldMasterMk cId="4280445095" sldId="2147483727"/>
            <pc:sldLayoutMk cId="4255966603" sldId="2147483741"/>
          </pc:sldLayoutMkLst>
        </pc:sldLayoutChg>
      </pc:sldMasterChg>
    </pc:docChg>
  </pc:docChgLst>
  <pc:docChgLst>
    <pc:chgData name="Ulrich Gnewuch" userId="e8a70c61da9d9d21" providerId="LiveId" clId="{44499F8F-8437-43EF-81B9-3F2703CBB287}"/>
    <pc:docChg chg="undo custSel addSld delSld modSld">
      <pc:chgData name="Ulrich Gnewuch" userId="e8a70c61da9d9d21" providerId="LiveId" clId="{44499F8F-8437-43EF-81B9-3F2703CBB287}" dt="2024-06-24T07:19:16.296" v="31" actId="1076"/>
      <pc:docMkLst>
        <pc:docMk/>
      </pc:docMkLst>
      <pc:sldChg chg="modSp mod">
        <pc:chgData name="Ulrich Gnewuch" userId="e8a70c61da9d9d21" providerId="LiveId" clId="{44499F8F-8437-43EF-81B9-3F2703CBB287}" dt="2024-06-24T07:17:00.177" v="21" actId="1037"/>
        <pc:sldMkLst>
          <pc:docMk/>
          <pc:sldMk cId="1184253567" sldId="2529"/>
        </pc:sldMkLst>
        <pc:grpChg chg="mod">
          <ac:chgData name="Ulrich Gnewuch" userId="e8a70c61da9d9d21" providerId="LiveId" clId="{44499F8F-8437-43EF-81B9-3F2703CBB287}" dt="2024-06-24T07:17:00.177" v="21" actId="1037"/>
          <ac:grpSpMkLst>
            <pc:docMk/>
            <pc:sldMk cId="1184253567" sldId="2529"/>
            <ac:grpSpMk id="11" creationId="{B6B13403-3C2D-67B5-E0DC-D34BCDEDAB95}"/>
          </ac:grpSpMkLst>
        </pc:grpChg>
      </pc:sldChg>
      <pc:sldChg chg="addSp delSp modSp mod">
        <pc:chgData name="Ulrich Gnewuch" userId="e8a70c61da9d9d21" providerId="LiveId" clId="{44499F8F-8437-43EF-81B9-3F2703CBB287}" dt="2024-06-24T07:19:16.296" v="31" actId="1076"/>
        <pc:sldMkLst>
          <pc:docMk/>
          <pc:sldMk cId="4043023715" sldId="2530"/>
        </pc:sldMkLst>
        <pc:spChg chg="mod">
          <ac:chgData name="Ulrich Gnewuch" userId="e8a70c61da9d9d21" providerId="LiveId" clId="{44499F8F-8437-43EF-81B9-3F2703CBB287}" dt="2024-06-24T07:19:13.233" v="30" actId="1076"/>
          <ac:spMkLst>
            <pc:docMk/>
            <pc:sldMk cId="4043023715" sldId="2530"/>
            <ac:spMk id="8" creationId="{71FF25BD-119F-57D6-0DB0-941B5CCB4787}"/>
          </ac:spMkLst>
        </pc:spChg>
        <pc:picChg chg="add mod">
          <ac:chgData name="Ulrich Gnewuch" userId="e8a70c61da9d9d21" providerId="LiveId" clId="{44499F8F-8437-43EF-81B9-3F2703CBB287}" dt="2024-06-24T07:19:16.296" v="31" actId="1076"/>
          <ac:picMkLst>
            <pc:docMk/>
            <pc:sldMk cId="4043023715" sldId="2530"/>
            <ac:picMk id="2" creationId="{79B02729-5EE4-44F7-24C7-01718542D5E7}"/>
          </ac:picMkLst>
        </pc:picChg>
        <pc:picChg chg="del">
          <ac:chgData name="Ulrich Gnewuch" userId="e8a70c61da9d9d21" providerId="LiveId" clId="{44499F8F-8437-43EF-81B9-3F2703CBB287}" dt="2024-06-24T07:18:59.481" v="22" actId="478"/>
          <ac:picMkLst>
            <pc:docMk/>
            <pc:sldMk cId="4043023715" sldId="2530"/>
            <ac:picMk id="16" creationId="{EAA63C6A-D3CF-45D1-CE68-C1280AC7394F}"/>
          </ac:picMkLst>
        </pc:picChg>
      </pc:sldChg>
      <pc:sldChg chg="mod modShow">
        <pc:chgData name="Ulrich Gnewuch" userId="e8a70c61da9d9d21" providerId="LiveId" clId="{44499F8F-8437-43EF-81B9-3F2703CBB287}" dt="2024-06-24T07:13:37.258" v="2" actId="729"/>
        <pc:sldMkLst>
          <pc:docMk/>
          <pc:sldMk cId="1698033778" sldId="3389"/>
        </pc:sldMkLst>
      </pc:sldChg>
      <pc:sldChg chg="mod modShow">
        <pc:chgData name="Ulrich Gnewuch" userId="e8a70c61da9d9d21" providerId="LiveId" clId="{44499F8F-8437-43EF-81B9-3F2703CBB287}" dt="2024-06-24T07:13:37.258" v="2" actId="729"/>
        <pc:sldMkLst>
          <pc:docMk/>
          <pc:sldMk cId="2458132177" sldId="3444"/>
        </pc:sldMkLst>
      </pc:sldChg>
      <pc:sldChg chg="addSp modSp mod">
        <pc:chgData name="Ulrich Gnewuch" userId="e8a70c61da9d9d21" providerId="LiveId" clId="{44499F8F-8437-43EF-81B9-3F2703CBB287}" dt="2024-06-24T07:15:51.605" v="19" actId="1037"/>
        <pc:sldMkLst>
          <pc:docMk/>
          <pc:sldMk cId="2851628558" sldId="3446"/>
        </pc:sldMkLst>
        <pc:spChg chg="mod">
          <ac:chgData name="Ulrich Gnewuch" userId="e8a70c61da9d9d21" providerId="LiveId" clId="{44499F8F-8437-43EF-81B9-3F2703CBB287}" dt="2024-06-24T07:15:51.605" v="19" actId="1037"/>
          <ac:spMkLst>
            <pc:docMk/>
            <pc:sldMk cId="2851628558" sldId="3446"/>
            <ac:spMk id="51" creationId="{3EFE4A2F-6289-86A1-4D2D-EC1F77275225}"/>
          </ac:spMkLst>
        </pc:spChg>
        <pc:picChg chg="add mod modCrop">
          <ac:chgData name="Ulrich Gnewuch" userId="e8a70c61da9d9d21" providerId="LiveId" clId="{44499F8F-8437-43EF-81B9-3F2703CBB287}" dt="2024-06-24T07:15:51.605" v="19" actId="1037"/>
          <ac:picMkLst>
            <pc:docMk/>
            <pc:sldMk cId="2851628558" sldId="3446"/>
            <ac:picMk id="6" creationId="{87299CFD-7BE8-2467-2849-00222ECE1446}"/>
          </ac:picMkLst>
        </pc:picChg>
        <pc:picChg chg="mod">
          <ac:chgData name="Ulrich Gnewuch" userId="e8a70c61da9d9d21" providerId="LiveId" clId="{44499F8F-8437-43EF-81B9-3F2703CBB287}" dt="2024-06-24T07:15:51.605" v="19" actId="1037"/>
          <ac:picMkLst>
            <pc:docMk/>
            <pc:sldMk cId="2851628558" sldId="3446"/>
            <ac:picMk id="36" creationId="{9972C601-3A19-CBA5-0B46-52183730B66D}"/>
          </ac:picMkLst>
        </pc:picChg>
        <pc:picChg chg="mod">
          <ac:chgData name="Ulrich Gnewuch" userId="e8a70c61da9d9d21" providerId="LiveId" clId="{44499F8F-8437-43EF-81B9-3F2703CBB287}" dt="2024-06-24T07:15:51.605" v="19" actId="1037"/>
          <ac:picMkLst>
            <pc:docMk/>
            <pc:sldMk cId="2851628558" sldId="3446"/>
            <ac:picMk id="39" creationId="{3244AABD-129B-F83A-9A37-59A9930D647E}"/>
          </ac:picMkLst>
        </pc:picChg>
        <pc:picChg chg="mod">
          <ac:chgData name="Ulrich Gnewuch" userId="e8a70c61da9d9d21" providerId="LiveId" clId="{44499F8F-8437-43EF-81B9-3F2703CBB287}" dt="2024-06-24T07:15:51.605" v="19" actId="1037"/>
          <ac:picMkLst>
            <pc:docMk/>
            <pc:sldMk cId="2851628558" sldId="3446"/>
            <ac:picMk id="43" creationId="{289A9CDC-ACAF-F242-DD64-1477D32B87AC}"/>
          </ac:picMkLst>
        </pc:picChg>
        <pc:picChg chg="mod">
          <ac:chgData name="Ulrich Gnewuch" userId="e8a70c61da9d9d21" providerId="LiveId" clId="{44499F8F-8437-43EF-81B9-3F2703CBB287}" dt="2024-06-24T07:15:51.605" v="19" actId="1037"/>
          <ac:picMkLst>
            <pc:docMk/>
            <pc:sldMk cId="2851628558" sldId="3446"/>
            <ac:picMk id="45" creationId="{1FD87852-EF6D-1B72-2F7B-110A52CEB2C9}"/>
          </ac:picMkLst>
        </pc:picChg>
        <pc:picChg chg="mod">
          <ac:chgData name="Ulrich Gnewuch" userId="e8a70c61da9d9d21" providerId="LiveId" clId="{44499F8F-8437-43EF-81B9-3F2703CBB287}" dt="2024-06-24T07:15:51.605" v="19" actId="1037"/>
          <ac:picMkLst>
            <pc:docMk/>
            <pc:sldMk cId="2851628558" sldId="3446"/>
            <ac:picMk id="47" creationId="{7F405FC2-E4DC-D190-0057-BAB5EE22D809}"/>
          </ac:picMkLst>
        </pc:picChg>
        <pc:picChg chg="mod">
          <ac:chgData name="Ulrich Gnewuch" userId="e8a70c61da9d9d21" providerId="LiveId" clId="{44499F8F-8437-43EF-81B9-3F2703CBB287}" dt="2024-06-24T07:15:51.605" v="19" actId="1037"/>
          <ac:picMkLst>
            <pc:docMk/>
            <pc:sldMk cId="2851628558" sldId="3446"/>
            <ac:picMk id="50" creationId="{4861F5ED-2D40-5A19-DC3F-A9C855901562}"/>
          </ac:picMkLst>
        </pc:picChg>
      </pc:sldChg>
      <pc:sldChg chg="mod modShow">
        <pc:chgData name="Ulrich Gnewuch" userId="e8a70c61da9d9d21" providerId="LiveId" clId="{44499F8F-8437-43EF-81B9-3F2703CBB287}" dt="2024-06-24T07:13:37.258" v="2" actId="729"/>
        <pc:sldMkLst>
          <pc:docMk/>
          <pc:sldMk cId="3613036685" sldId="3453"/>
        </pc:sldMkLst>
      </pc:sldChg>
      <pc:sldChg chg="del">
        <pc:chgData name="Ulrich Gnewuch" userId="e8a70c61da9d9d21" providerId="LiveId" clId="{44499F8F-8437-43EF-81B9-3F2703CBB287}" dt="2024-06-24T07:13:26.783" v="0" actId="2696"/>
        <pc:sldMkLst>
          <pc:docMk/>
          <pc:sldMk cId="1448158209" sldId="3454"/>
        </pc:sldMkLst>
      </pc:sldChg>
      <pc:sldChg chg="add">
        <pc:chgData name="Ulrich Gnewuch" userId="e8a70c61da9d9d21" providerId="LiveId" clId="{44499F8F-8437-43EF-81B9-3F2703CBB287}" dt="2024-06-24T07:13:33.073" v="1"/>
        <pc:sldMkLst>
          <pc:docMk/>
          <pc:sldMk cId="3361610347" sldId="3454"/>
        </pc:sldMkLst>
      </pc:sldChg>
      <pc:sldChg chg="mod modShow">
        <pc:chgData name="Ulrich Gnewuch" userId="e8a70c61da9d9d21" providerId="LiveId" clId="{44499F8F-8437-43EF-81B9-3F2703CBB287}" dt="2024-06-24T07:13:37.258" v="2" actId="729"/>
        <pc:sldMkLst>
          <pc:docMk/>
          <pc:sldMk cId="3945109759" sldId="3458"/>
        </pc:sldMkLst>
      </pc:sldChg>
      <pc:sldChg chg="mod modShow">
        <pc:chgData name="Ulrich Gnewuch" userId="e8a70c61da9d9d21" providerId="LiveId" clId="{44499F8F-8437-43EF-81B9-3F2703CBB287}" dt="2024-06-24T07:13:37.258" v="2" actId="729"/>
        <pc:sldMkLst>
          <pc:docMk/>
          <pc:sldMk cId="1703462956" sldId="3459"/>
        </pc:sldMkLst>
      </pc:sldChg>
    </pc:docChg>
  </pc:docChgLst>
  <pc:docChgLst>
    <pc:chgData name="Ulrich Gnewuch" userId="e8a70c61da9d9d21" providerId="LiveId" clId="{CAFA3DBA-B9A1-4560-BEEA-C25E9D850C5E}"/>
    <pc:docChg chg="undo custSel addSld delSld modSld sldOrd delSection modSection">
      <pc:chgData name="Ulrich Gnewuch" userId="e8a70c61da9d9d21" providerId="LiveId" clId="{CAFA3DBA-B9A1-4560-BEEA-C25E9D850C5E}" dt="2024-01-10T16:49:06.969" v="1797" actId="20577"/>
      <pc:docMkLst>
        <pc:docMk/>
      </pc:docMkLst>
      <pc:sldChg chg="delSp modSp mod modTransition delAnim modNotesTx">
        <pc:chgData name="Ulrich Gnewuch" userId="e8a70c61da9d9d21" providerId="LiveId" clId="{CAFA3DBA-B9A1-4560-BEEA-C25E9D850C5E}" dt="2024-01-09T10:49:17.804" v="33" actId="20577"/>
        <pc:sldMkLst>
          <pc:docMk/>
          <pc:sldMk cId="1135826340" sldId="256"/>
        </pc:sldMkLst>
        <pc:spChg chg="mod">
          <ac:chgData name="Ulrich Gnewuch" userId="e8a70c61da9d9d21" providerId="LiveId" clId="{CAFA3DBA-B9A1-4560-BEEA-C25E9D850C5E}" dt="2024-01-09T10:48:14.774" v="9"/>
          <ac:spMkLst>
            <pc:docMk/>
            <pc:sldMk cId="1135826340" sldId="256"/>
            <ac:spMk id="6" creationId="{00000000-0000-0000-0000-000000000000}"/>
          </ac:spMkLst>
        </pc:spChg>
        <pc:picChg chg="del">
          <ac:chgData name="Ulrich Gnewuch" userId="e8a70c61da9d9d21" providerId="LiveId" clId="{CAFA3DBA-B9A1-4560-BEEA-C25E9D850C5E}" dt="2024-01-09T10:47:46.479" v="1" actId="478"/>
          <ac:picMkLst>
            <pc:docMk/>
            <pc:sldMk cId="1135826340" sldId="256"/>
            <ac:picMk id="8" creationId="{C8B0416B-7D2D-1980-0696-3E8681E0650D}"/>
          </ac:picMkLst>
        </pc:picChg>
      </pc:sldChg>
      <pc:sldChg chg="modSp mod modTransition">
        <pc:chgData name="Ulrich Gnewuch" userId="e8a70c61da9d9d21" providerId="LiveId" clId="{CAFA3DBA-B9A1-4560-BEEA-C25E9D850C5E}" dt="2024-01-09T10:50:33.559" v="46" actId="20577"/>
        <pc:sldMkLst>
          <pc:docMk/>
          <pc:sldMk cId="1374853296" sldId="839"/>
        </pc:sldMkLst>
        <pc:spChg chg="mod">
          <ac:chgData name="Ulrich Gnewuch" userId="e8a70c61da9d9d21" providerId="LiveId" clId="{CAFA3DBA-B9A1-4560-BEEA-C25E9D850C5E}" dt="2024-01-09T10:50:33.559" v="46" actId="20577"/>
          <ac:spMkLst>
            <pc:docMk/>
            <pc:sldMk cId="1374853296" sldId="839"/>
            <ac:spMk id="9" creationId="{75E2D121-184F-16E3-D6DC-3A059F2F986C}"/>
          </ac:spMkLst>
        </pc:spChg>
      </pc:sldChg>
      <pc:sldChg chg="modTransition">
        <pc:chgData name="Ulrich Gnewuch" userId="e8a70c61da9d9d21" providerId="LiveId" clId="{CAFA3DBA-B9A1-4560-BEEA-C25E9D850C5E}" dt="2024-01-09T10:47:44.808" v="0"/>
        <pc:sldMkLst>
          <pc:docMk/>
          <pc:sldMk cId="2200459162" sldId="840"/>
        </pc:sldMkLst>
      </pc:sldChg>
      <pc:sldChg chg="addSp modSp mod modTransition">
        <pc:chgData name="Ulrich Gnewuch" userId="e8a70c61da9d9d21" providerId="LiveId" clId="{CAFA3DBA-B9A1-4560-BEEA-C25E9D850C5E}" dt="2024-01-09T11:25:47.440" v="1730" actId="20577"/>
        <pc:sldMkLst>
          <pc:docMk/>
          <pc:sldMk cId="3587377623" sldId="842"/>
        </pc:sldMkLst>
        <pc:spChg chg="add mod">
          <ac:chgData name="Ulrich Gnewuch" userId="e8a70c61da9d9d21" providerId="LiveId" clId="{CAFA3DBA-B9A1-4560-BEEA-C25E9D850C5E}" dt="2024-01-09T11:25:47.440" v="1730" actId="20577"/>
          <ac:spMkLst>
            <pc:docMk/>
            <pc:sldMk cId="3587377623" sldId="842"/>
            <ac:spMk id="2" creationId="{DC432CD2-DAEC-5CB0-3E02-BD2B5DE31796}"/>
          </ac:spMkLst>
        </pc:spChg>
        <pc:spChg chg="mod">
          <ac:chgData name="Ulrich Gnewuch" userId="e8a70c61da9d9d21" providerId="LiveId" clId="{CAFA3DBA-B9A1-4560-BEEA-C25E9D850C5E}" dt="2024-01-09T11:21:00.992" v="1501" actId="20577"/>
          <ac:spMkLst>
            <pc:docMk/>
            <pc:sldMk cId="3587377623" sldId="842"/>
            <ac:spMk id="19" creationId="{B2CD85F5-F68D-52BD-C86F-5416658AB84C}"/>
          </ac:spMkLst>
        </pc:spChg>
      </pc:sldChg>
      <pc:sldChg chg="add">
        <pc:chgData name="Ulrich Gnewuch" userId="e8a70c61da9d9d21" providerId="LiveId" clId="{CAFA3DBA-B9A1-4560-BEEA-C25E9D850C5E}" dt="2024-01-09T11:16:00.427" v="1259"/>
        <pc:sldMkLst>
          <pc:docMk/>
          <pc:sldMk cId="1740565831" sldId="1903"/>
        </pc:sldMkLst>
      </pc:sldChg>
      <pc:sldChg chg="add del modTransition">
        <pc:chgData name="Ulrich Gnewuch" userId="e8a70c61da9d9d21" providerId="LiveId" clId="{CAFA3DBA-B9A1-4560-BEEA-C25E9D850C5E}" dt="2024-01-09T11:15:58.099" v="1258" actId="2696"/>
        <pc:sldMkLst>
          <pc:docMk/>
          <pc:sldMk cId="3539191178" sldId="1903"/>
        </pc:sldMkLst>
      </pc:sldChg>
      <pc:sldChg chg="del modTransition">
        <pc:chgData name="Ulrich Gnewuch" userId="e8a70c61da9d9d21" providerId="LiveId" clId="{CAFA3DBA-B9A1-4560-BEEA-C25E9D850C5E}" dt="2024-01-09T10:48:41.090" v="10" actId="47"/>
        <pc:sldMkLst>
          <pc:docMk/>
          <pc:sldMk cId="4032498697" sldId="1913"/>
        </pc:sldMkLst>
      </pc:sldChg>
      <pc:sldChg chg="del modTransition">
        <pc:chgData name="Ulrich Gnewuch" userId="e8a70c61da9d9d21" providerId="LiveId" clId="{CAFA3DBA-B9A1-4560-BEEA-C25E9D850C5E}" dt="2024-01-09T10:50:06.673" v="39" actId="47"/>
        <pc:sldMkLst>
          <pc:docMk/>
          <pc:sldMk cId="583085377" sldId="1914"/>
        </pc:sldMkLst>
      </pc:sldChg>
      <pc:sldChg chg="del modTransition">
        <pc:chgData name="Ulrich Gnewuch" userId="e8a70c61da9d9d21" providerId="LiveId" clId="{CAFA3DBA-B9A1-4560-BEEA-C25E9D850C5E}" dt="2024-01-09T10:50:06.673" v="39" actId="47"/>
        <pc:sldMkLst>
          <pc:docMk/>
          <pc:sldMk cId="101221624" sldId="1915"/>
        </pc:sldMkLst>
      </pc:sldChg>
      <pc:sldChg chg="del modTransition">
        <pc:chgData name="Ulrich Gnewuch" userId="e8a70c61da9d9d21" providerId="LiveId" clId="{CAFA3DBA-B9A1-4560-BEEA-C25E9D850C5E}" dt="2024-01-09T10:50:06.673" v="39" actId="47"/>
        <pc:sldMkLst>
          <pc:docMk/>
          <pc:sldMk cId="3223463380" sldId="1917"/>
        </pc:sldMkLst>
      </pc:sldChg>
      <pc:sldChg chg="del modTransition">
        <pc:chgData name="Ulrich Gnewuch" userId="e8a70c61da9d9d21" providerId="LiveId" clId="{CAFA3DBA-B9A1-4560-BEEA-C25E9D850C5E}" dt="2024-01-09T10:50:06.673" v="39" actId="47"/>
        <pc:sldMkLst>
          <pc:docMk/>
          <pc:sldMk cId="1887822509" sldId="1918"/>
        </pc:sldMkLst>
      </pc:sldChg>
      <pc:sldChg chg="addSp modSp mod modTransition">
        <pc:chgData name="Ulrich Gnewuch" userId="e8a70c61da9d9d21" providerId="LiveId" clId="{CAFA3DBA-B9A1-4560-BEEA-C25E9D850C5E}" dt="2024-01-09T11:09:27.433" v="1039" actId="20577"/>
        <pc:sldMkLst>
          <pc:docMk/>
          <pc:sldMk cId="3039369919" sldId="1922"/>
        </pc:sldMkLst>
        <pc:spChg chg="add mod">
          <ac:chgData name="Ulrich Gnewuch" userId="e8a70c61da9d9d21" providerId="LiveId" clId="{CAFA3DBA-B9A1-4560-BEEA-C25E9D850C5E}" dt="2024-01-09T11:09:27.433" v="1039" actId="20577"/>
          <ac:spMkLst>
            <pc:docMk/>
            <pc:sldMk cId="3039369919" sldId="1922"/>
            <ac:spMk id="7" creationId="{8FA2A66F-F3F8-1378-E597-0B190EBDCD11}"/>
          </ac:spMkLst>
        </pc:spChg>
      </pc:sldChg>
      <pc:sldChg chg="modTransition">
        <pc:chgData name="Ulrich Gnewuch" userId="e8a70c61da9d9d21" providerId="LiveId" clId="{CAFA3DBA-B9A1-4560-BEEA-C25E9D850C5E}" dt="2024-01-09T10:47:44.808" v="0"/>
        <pc:sldMkLst>
          <pc:docMk/>
          <pc:sldMk cId="2113001520" sldId="1923"/>
        </pc:sldMkLst>
      </pc:sldChg>
      <pc:sldChg chg="del modTransition">
        <pc:chgData name="Ulrich Gnewuch" userId="e8a70c61da9d9d21" providerId="LiveId" clId="{CAFA3DBA-B9A1-4560-BEEA-C25E9D850C5E}" dt="2024-01-09T11:15:21.042" v="1252" actId="47"/>
        <pc:sldMkLst>
          <pc:docMk/>
          <pc:sldMk cId="3891980821" sldId="1924"/>
        </pc:sldMkLst>
      </pc:sldChg>
      <pc:sldChg chg="add">
        <pc:chgData name="Ulrich Gnewuch" userId="e8a70c61da9d9d21" providerId="LiveId" clId="{CAFA3DBA-B9A1-4560-BEEA-C25E9D850C5E}" dt="2024-01-09T11:16:00.427" v="1259"/>
        <pc:sldMkLst>
          <pc:docMk/>
          <pc:sldMk cId="47464763" sldId="1926"/>
        </pc:sldMkLst>
      </pc:sldChg>
      <pc:sldChg chg="add del modTransition">
        <pc:chgData name="Ulrich Gnewuch" userId="e8a70c61da9d9d21" providerId="LiveId" clId="{CAFA3DBA-B9A1-4560-BEEA-C25E9D850C5E}" dt="2024-01-09T11:15:58.099" v="1258" actId="2696"/>
        <pc:sldMkLst>
          <pc:docMk/>
          <pc:sldMk cId="3351123592" sldId="1926"/>
        </pc:sldMkLst>
      </pc:sldChg>
      <pc:sldChg chg="add del modTransition">
        <pc:chgData name="Ulrich Gnewuch" userId="e8a70c61da9d9d21" providerId="LiveId" clId="{CAFA3DBA-B9A1-4560-BEEA-C25E9D850C5E}" dt="2024-01-09T11:15:58.099" v="1258" actId="2696"/>
        <pc:sldMkLst>
          <pc:docMk/>
          <pc:sldMk cId="2701810654" sldId="1928"/>
        </pc:sldMkLst>
      </pc:sldChg>
      <pc:sldChg chg="add">
        <pc:chgData name="Ulrich Gnewuch" userId="e8a70c61da9d9d21" providerId="LiveId" clId="{CAFA3DBA-B9A1-4560-BEEA-C25E9D850C5E}" dt="2024-01-09T11:16:00.427" v="1259"/>
        <pc:sldMkLst>
          <pc:docMk/>
          <pc:sldMk cId="3192787406" sldId="1928"/>
        </pc:sldMkLst>
      </pc:sldChg>
      <pc:sldChg chg="add del modTransition">
        <pc:chgData name="Ulrich Gnewuch" userId="e8a70c61da9d9d21" providerId="LiveId" clId="{CAFA3DBA-B9A1-4560-BEEA-C25E9D850C5E}" dt="2024-01-09T11:15:58.099" v="1258" actId="2696"/>
        <pc:sldMkLst>
          <pc:docMk/>
          <pc:sldMk cId="639129347" sldId="1929"/>
        </pc:sldMkLst>
      </pc:sldChg>
      <pc:sldChg chg="add">
        <pc:chgData name="Ulrich Gnewuch" userId="e8a70c61da9d9d21" providerId="LiveId" clId="{CAFA3DBA-B9A1-4560-BEEA-C25E9D850C5E}" dt="2024-01-09T11:16:00.427" v="1259"/>
        <pc:sldMkLst>
          <pc:docMk/>
          <pc:sldMk cId="3081144811" sldId="1929"/>
        </pc:sldMkLst>
      </pc:sldChg>
      <pc:sldChg chg="add del modTransition">
        <pc:chgData name="Ulrich Gnewuch" userId="e8a70c61da9d9d21" providerId="LiveId" clId="{CAFA3DBA-B9A1-4560-BEEA-C25E9D850C5E}" dt="2024-01-09T11:15:52.788" v="1257" actId="47"/>
        <pc:sldMkLst>
          <pc:docMk/>
          <pc:sldMk cId="4126888700" sldId="1930"/>
        </pc:sldMkLst>
      </pc:sldChg>
      <pc:sldChg chg="del modTransition">
        <pc:chgData name="Ulrich Gnewuch" userId="e8a70c61da9d9d21" providerId="LiveId" clId="{CAFA3DBA-B9A1-4560-BEEA-C25E9D850C5E}" dt="2024-01-09T11:15:58.099" v="1258" actId="2696"/>
        <pc:sldMkLst>
          <pc:docMk/>
          <pc:sldMk cId="1733223970" sldId="1931"/>
        </pc:sldMkLst>
      </pc:sldChg>
      <pc:sldChg chg="add">
        <pc:chgData name="Ulrich Gnewuch" userId="e8a70c61da9d9d21" providerId="LiveId" clId="{CAFA3DBA-B9A1-4560-BEEA-C25E9D850C5E}" dt="2024-01-09T11:16:00.427" v="1259"/>
        <pc:sldMkLst>
          <pc:docMk/>
          <pc:sldMk cId="3602128885" sldId="1931"/>
        </pc:sldMkLst>
      </pc:sldChg>
      <pc:sldChg chg="addSp modSp mod ord modTransition">
        <pc:chgData name="Ulrich Gnewuch" userId="e8a70c61da9d9d21" providerId="LiveId" clId="{CAFA3DBA-B9A1-4560-BEEA-C25E9D850C5E}" dt="2024-01-09T11:15:10.738" v="1251" actId="20577"/>
        <pc:sldMkLst>
          <pc:docMk/>
          <pc:sldMk cId="3266512989" sldId="1932"/>
        </pc:sldMkLst>
        <pc:spChg chg="add mod">
          <ac:chgData name="Ulrich Gnewuch" userId="e8a70c61da9d9d21" providerId="LiveId" clId="{CAFA3DBA-B9A1-4560-BEEA-C25E9D850C5E}" dt="2024-01-09T11:15:10.738" v="1251" actId="20577"/>
          <ac:spMkLst>
            <pc:docMk/>
            <pc:sldMk cId="3266512989" sldId="1932"/>
            <ac:spMk id="9" creationId="{98582E81-0CDA-4155-3885-0D584D1B3FF5}"/>
          </ac:spMkLst>
        </pc:spChg>
      </pc:sldChg>
      <pc:sldChg chg="add">
        <pc:chgData name="Ulrich Gnewuch" userId="e8a70c61da9d9d21" providerId="LiveId" clId="{CAFA3DBA-B9A1-4560-BEEA-C25E9D850C5E}" dt="2024-01-09T11:16:00.427" v="1259"/>
        <pc:sldMkLst>
          <pc:docMk/>
          <pc:sldMk cId="2794752004" sldId="1933"/>
        </pc:sldMkLst>
      </pc:sldChg>
      <pc:sldChg chg="del modTransition">
        <pc:chgData name="Ulrich Gnewuch" userId="e8a70c61da9d9d21" providerId="LiveId" clId="{CAFA3DBA-B9A1-4560-BEEA-C25E9D850C5E}" dt="2024-01-09T11:15:58.099" v="1258" actId="2696"/>
        <pc:sldMkLst>
          <pc:docMk/>
          <pc:sldMk cId="4171277071" sldId="1933"/>
        </pc:sldMkLst>
      </pc:sldChg>
      <pc:sldChg chg="delSp del mod modTransition">
        <pc:chgData name="Ulrich Gnewuch" userId="e8a70c61da9d9d21" providerId="LiveId" clId="{CAFA3DBA-B9A1-4560-BEEA-C25E9D850C5E}" dt="2024-01-09T11:14:07.577" v="1221" actId="47"/>
        <pc:sldMkLst>
          <pc:docMk/>
          <pc:sldMk cId="892360447" sldId="1934"/>
        </pc:sldMkLst>
        <pc:picChg chg="del">
          <ac:chgData name="Ulrich Gnewuch" userId="e8a70c61da9d9d21" providerId="LiveId" clId="{CAFA3DBA-B9A1-4560-BEEA-C25E9D850C5E}" dt="2024-01-09T10:50:39.600" v="47" actId="21"/>
          <ac:picMkLst>
            <pc:docMk/>
            <pc:sldMk cId="892360447" sldId="1934"/>
            <ac:picMk id="10" creationId="{9B4C5A81-087B-C3A2-3DD9-A1AF96A78F0B}"/>
          </ac:picMkLst>
        </pc:picChg>
      </pc:sldChg>
      <pc:sldChg chg="modSp mod modTransition">
        <pc:chgData name="Ulrich Gnewuch" userId="e8a70c61da9d9d21" providerId="LiveId" clId="{CAFA3DBA-B9A1-4560-BEEA-C25E9D850C5E}" dt="2024-01-09T10:52:18.478" v="74" actId="20577"/>
        <pc:sldMkLst>
          <pc:docMk/>
          <pc:sldMk cId="1214890711" sldId="1935"/>
        </pc:sldMkLst>
        <pc:spChg chg="mod">
          <ac:chgData name="Ulrich Gnewuch" userId="e8a70c61da9d9d21" providerId="LiveId" clId="{CAFA3DBA-B9A1-4560-BEEA-C25E9D850C5E}" dt="2024-01-09T10:52:18.478" v="74" actId="20577"/>
          <ac:spMkLst>
            <pc:docMk/>
            <pc:sldMk cId="1214890711" sldId="1935"/>
            <ac:spMk id="2" creationId="{5D2A8DB8-04A3-EA11-1F7D-AC7482BCECAF}"/>
          </ac:spMkLst>
        </pc:spChg>
      </pc:sldChg>
      <pc:sldChg chg="addSp modSp new mod">
        <pc:chgData name="Ulrich Gnewuch" userId="e8a70c61da9d9d21" providerId="LiveId" clId="{CAFA3DBA-B9A1-4560-BEEA-C25E9D850C5E}" dt="2024-01-09T16:50:47.430" v="1773" actId="20577"/>
        <pc:sldMkLst>
          <pc:docMk/>
          <pc:sldMk cId="1985947790" sldId="1936"/>
        </pc:sldMkLst>
        <pc:spChg chg="add mod">
          <ac:chgData name="Ulrich Gnewuch" userId="e8a70c61da9d9d21" providerId="LiveId" clId="{CAFA3DBA-B9A1-4560-BEEA-C25E9D850C5E}" dt="2024-01-09T16:50:47.430" v="1773" actId="20577"/>
          <ac:spMkLst>
            <pc:docMk/>
            <pc:sldMk cId="1985947790" sldId="1936"/>
            <ac:spMk id="7" creationId="{AD2DA659-C308-B294-3840-ECF24980FC9A}"/>
          </ac:spMkLst>
        </pc:spChg>
      </pc:sldChg>
      <pc:sldChg chg="addSp modSp new mod">
        <pc:chgData name="Ulrich Gnewuch" userId="e8a70c61da9d9d21" providerId="LiveId" clId="{CAFA3DBA-B9A1-4560-BEEA-C25E9D850C5E}" dt="2024-01-09T11:25:35.680" v="1713" actId="20577"/>
        <pc:sldMkLst>
          <pc:docMk/>
          <pc:sldMk cId="2556977685" sldId="1937"/>
        </pc:sldMkLst>
        <pc:spChg chg="mod">
          <ac:chgData name="Ulrich Gnewuch" userId="e8a70c61da9d9d21" providerId="LiveId" clId="{CAFA3DBA-B9A1-4560-BEEA-C25E9D850C5E}" dt="2024-01-09T11:25:35.680" v="1713" actId="20577"/>
          <ac:spMkLst>
            <pc:docMk/>
            <pc:sldMk cId="2556977685" sldId="1937"/>
            <ac:spMk id="6" creationId="{22D90DAD-72AC-74A4-907A-007BF756779C}"/>
          </ac:spMkLst>
        </pc:spChg>
        <pc:picChg chg="add mod">
          <ac:chgData name="Ulrich Gnewuch" userId="e8a70c61da9d9d21" providerId="LiveId" clId="{CAFA3DBA-B9A1-4560-BEEA-C25E9D850C5E}" dt="2024-01-09T10:50:49.517" v="51" actId="1076"/>
          <ac:picMkLst>
            <pc:docMk/>
            <pc:sldMk cId="2556977685" sldId="1937"/>
            <ac:picMk id="7" creationId="{145116F6-FA68-0921-5E13-5755842A5C46}"/>
          </ac:picMkLst>
        </pc:picChg>
      </pc:sldChg>
      <pc:sldChg chg="addSp delSp modSp new mod">
        <pc:chgData name="Ulrich Gnewuch" userId="e8a70c61da9d9d21" providerId="LiveId" clId="{CAFA3DBA-B9A1-4560-BEEA-C25E9D850C5E}" dt="2024-01-09T11:03:30.870" v="782" actId="1076"/>
        <pc:sldMkLst>
          <pc:docMk/>
          <pc:sldMk cId="3220403443" sldId="1938"/>
        </pc:sldMkLst>
        <pc:spChg chg="add del mod">
          <ac:chgData name="Ulrich Gnewuch" userId="e8a70c61da9d9d21" providerId="LiveId" clId="{CAFA3DBA-B9A1-4560-BEEA-C25E9D850C5E}" dt="2024-01-09T11:03:21.557" v="778" actId="478"/>
          <ac:spMkLst>
            <pc:docMk/>
            <pc:sldMk cId="3220403443" sldId="1938"/>
            <ac:spMk id="7" creationId="{6633DDB8-F0BF-7711-6D2A-05561F17CB83}"/>
          </ac:spMkLst>
        </pc:spChg>
        <pc:picChg chg="add mod">
          <ac:chgData name="Ulrich Gnewuch" userId="e8a70c61da9d9d21" providerId="LiveId" clId="{CAFA3DBA-B9A1-4560-BEEA-C25E9D850C5E}" dt="2024-01-09T11:03:30.870" v="782" actId="1076"/>
          <ac:picMkLst>
            <pc:docMk/>
            <pc:sldMk cId="3220403443" sldId="1938"/>
            <ac:picMk id="9" creationId="{C7FF8BF1-97FB-86A9-2DF3-E8DD8917B165}"/>
          </ac:picMkLst>
        </pc:picChg>
      </pc:sldChg>
      <pc:sldChg chg="addSp modSp new mod">
        <pc:chgData name="Ulrich Gnewuch" userId="e8a70c61da9d9d21" providerId="LiveId" clId="{CAFA3DBA-B9A1-4560-BEEA-C25E9D850C5E}" dt="2024-01-09T11:13:39.543" v="1220" actId="13822"/>
        <pc:sldMkLst>
          <pc:docMk/>
          <pc:sldMk cId="1481511033" sldId="1939"/>
        </pc:sldMkLst>
        <pc:spChg chg="add mod">
          <ac:chgData name="Ulrich Gnewuch" userId="e8a70c61da9d9d21" providerId="LiveId" clId="{CAFA3DBA-B9A1-4560-BEEA-C25E9D850C5E}" dt="2024-01-09T11:13:39.543" v="1220" actId="13822"/>
          <ac:spMkLst>
            <pc:docMk/>
            <pc:sldMk cId="1481511033" sldId="1939"/>
            <ac:spMk id="7" creationId="{BCC3361E-0BEA-1E87-9B72-A2E8244AE6C3}"/>
          </ac:spMkLst>
        </pc:spChg>
        <pc:spChg chg="add mod">
          <ac:chgData name="Ulrich Gnewuch" userId="e8a70c61da9d9d21" providerId="LiveId" clId="{CAFA3DBA-B9A1-4560-BEEA-C25E9D850C5E}" dt="2024-01-09T10:59:36.060" v="648" actId="1076"/>
          <ac:spMkLst>
            <pc:docMk/>
            <pc:sldMk cId="1481511033" sldId="1939"/>
            <ac:spMk id="8" creationId="{AF4DEDDA-3FAA-F194-770B-7476B5FC2328}"/>
          </ac:spMkLst>
        </pc:spChg>
        <pc:spChg chg="add mod">
          <ac:chgData name="Ulrich Gnewuch" userId="e8a70c61da9d9d21" providerId="LiveId" clId="{CAFA3DBA-B9A1-4560-BEEA-C25E9D850C5E}" dt="2024-01-09T10:59:34.671" v="647" actId="1076"/>
          <ac:spMkLst>
            <pc:docMk/>
            <pc:sldMk cId="1481511033" sldId="1939"/>
            <ac:spMk id="9" creationId="{4B11C1B6-80A9-B9FF-E5E1-E0BB45A7C865}"/>
          </ac:spMkLst>
        </pc:spChg>
      </pc:sldChg>
      <pc:sldChg chg="addSp modSp new mod">
        <pc:chgData name="Ulrich Gnewuch" userId="e8a70c61da9d9d21" providerId="LiveId" clId="{CAFA3DBA-B9A1-4560-BEEA-C25E9D850C5E}" dt="2024-01-09T10:58:21.897" v="529" actId="1076"/>
        <pc:sldMkLst>
          <pc:docMk/>
          <pc:sldMk cId="3096501154" sldId="1940"/>
        </pc:sldMkLst>
        <pc:spChg chg="add mod">
          <ac:chgData name="Ulrich Gnewuch" userId="e8a70c61da9d9d21" providerId="LiveId" clId="{CAFA3DBA-B9A1-4560-BEEA-C25E9D850C5E}" dt="2024-01-09T10:53:37.740" v="197" actId="20577"/>
          <ac:spMkLst>
            <pc:docMk/>
            <pc:sldMk cId="3096501154" sldId="1940"/>
            <ac:spMk id="7" creationId="{76BFD054-9CE0-87C0-4C2E-7DC8F26BAF34}"/>
          </ac:spMkLst>
        </pc:spChg>
        <pc:spChg chg="add mod">
          <ac:chgData name="Ulrich Gnewuch" userId="e8a70c61da9d9d21" providerId="LiveId" clId="{CAFA3DBA-B9A1-4560-BEEA-C25E9D850C5E}" dt="2024-01-09T10:58:21.897" v="529" actId="1076"/>
          <ac:spMkLst>
            <pc:docMk/>
            <pc:sldMk cId="3096501154" sldId="1940"/>
            <ac:spMk id="8" creationId="{574BD037-F557-F827-3C14-37F9CD7B81A4}"/>
          </ac:spMkLst>
        </pc:spChg>
      </pc:sldChg>
      <pc:sldChg chg="addSp modSp new mod">
        <pc:chgData name="Ulrich Gnewuch" userId="e8a70c61da9d9d21" providerId="LiveId" clId="{CAFA3DBA-B9A1-4560-BEEA-C25E9D850C5E}" dt="2024-01-09T11:11:27.480" v="1077" actId="20577"/>
        <pc:sldMkLst>
          <pc:docMk/>
          <pc:sldMk cId="655421440" sldId="1941"/>
        </pc:sldMkLst>
        <pc:spChg chg="add mod">
          <ac:chgData name="Ulrich Gnewuch" userId="e8a70c61da9d9d21" providerId="LiveId" clId="{CAFA3DBA-B9A1-4560-BEEA-C25E9D850C5E}" dt="2024-01-09T11:11:27.480" v="1077" actId="20577"/>
          <ac:spMkLst>
            <pc:docMk/>
            <pc:sldMk cId="655421440" sldId="1941"/>
            <ac:spMk id="7" creationId="{01D28C61-AE51-6D02-5E21-36A068046C2E}"/>
          </ac:spMkLst>
        </pc:spChg>
      </pc:sldChg>
      <pc:sldChg chg="addSp modSp new mod">
        <pc:chgData name="Ulrich Gnewuch" userId="e8a70c61da9d9d21" providerId="LiveId" clId="{CAFA3DBA-B9A1-4560-BEEA-C25E9D850C5E}" dt="2024-01-09T11:05:53.424" v="804" actId="20577"/>
        <pc:sldMkLst>
          <pc:docMk/>
          <pc:sldMk cId="2040769360" sldId="1942"/>
        </pc:sldMkLst>
        <pc:spChg chg="add mod">
          <ac:chgData name="Ulrich Gnewuch" userId="e8a70c61da9d9d21" providerId="LiveId" clId="{CAFA3DBA-B9A1-4560-BEEA-C25E9D850C5E}" dt="2024-01-09T11:05:53.424" v="804" actId="20577"/>
          <ac:spMkLst>
            <pc:docMk/>
            <pc:sldMk cId="2040769360" sldId="1942"/>
            <ac:spMk id="7" creationId="{A1FD651C-94E7-9F3D-B8A7-2316C4B79445}"/>
          </ac:spMkLst>
        </pc:spChg>
      </pc:sldChg>
      <pc:sldChg chg="new del">
        <pc:chgData name="Ulrich Gnewuch" userId="e8a70c61da9d9d21" providerId="LiveId" clId="{CAFA3DBA-B9A1-4560-BEEA-C25E9D850C5E}" dt="2024-01-09T10:55:25.749" v="316" actId="47"/>
        <pc:sldMkLst>
          <pc:docMk/>
          <pc:sldMk cId="3979881667" sldId="1942"/>
        </pc:sldMkLst>
      </pc:sldChg>
      <pc:sldChg chg="addSp delSp modSp new mod">
        <pc:chgData name="Ulrich Gnewuch" userId="e8a70c61da9d9d21" providerId="LiveId" clId="{CAFA3DBA-B9A1-4560-BEEA-C25E9D850C5E}" dt="2024-01-09T11:16:45.637" v="1278" actId="20577"/>
        <pc:sldMkLst>
          <pc:docMk/>
          <pc:sldMk cId="424256208" sldId="1943"/>
        </pc:sldMkLst>
        <pc:spChg chg="del mod">
          <ac:chgData name="Ulrich Gnewuch" userId="e8a70c61da9d9d21" providerId="LiveId" clId="{CAFA3DBA-B9A1-4560-BEEA-C25E9D850C5E}" dt="2024-01-09T10:57:28.762" v="451"/>
          <ac:spMkLst>
            <pc:docMk/>
            <pc:sldMk cId="424256208" sldId="1943"/>
            <ac:spMk id="2" creationId="{C337AE2E-AC71-5FBA-FD21-681FFE3F4D09}"/>
          </ac:spMkLst>
        </pc:spChg>
        <pc:spChg chg="add mod">
          <ac:chgData name="Ulrich Gnewuch" userId="e8a70c61da9d9d21" providerId="LiveId" clId="{CAFA3DBA-B9A1-4560-BEEA-C25E9D850C5E}" dt="2024-01-09T10:58:01.052" v="528" actId="5793"/>
          <ac:spMkLst>
            <pc:docMk/>
            <pc:sldMk cId="424256208" sldId="1943"/>
            <ac:spMk id="7" creationId="{95977F04-4816-AC94-9F85-697E97CD92E2}"/>
          </ac:spMkLst>
        </pc:spChg>
        <pc:spChg chg="add mod">
          <ac:chgData name="Ulrich Gnewuch" userId="e8a70c61da9d9d21" providerId="LiveId" clId="{CAFA3DBA-B9A1-4560-BEEA-C25E9D850C5E}" dt="2024-01-09T11:16:30.523" v="1260" actId="1076"/>
          <ac:spMkLst>
            <pc:docMk/>
            <pc:sldMk cId="424256208" sldId="1943"/>
            <ac:spMk id="8" creationId="{3B061B82-A957-5F80-81B3-C9C8706E2677}"/>
          </ac:spMkLst>
        </pc:spChg>
        <pc:spChg chg="add mod">
          <ac:chgData name="Ulrich Gnewuch" userId="e8a70c61da9d9d21" providerId="LiveId" clId="{CAFA3DBA-B9A1-4560-BEEA-C25E9D850C5E}" dt="2024-01-09T11:16:45.637" v="1278" actId="20577"/>
          <ac:spMkLst>
            <pc:docMk/>
            <pc:sldMk cId="424256208" sldId="1943"/>
            <ac:spMk id="9" creationId="{2F8D32BF-AA7B-31A4-090C-C6108B864A2B}"/>
          </ac:spMkLst>
        </pc:spChg>
      </pc:sldChg>
      <pc:sldChg chg="addSp modSp new mod">
        <pc:chgData name="Ulrich Gnewuch" userId="e8a70c61da9d9d21" providerId="LiveId" clId="{CAFA3DBA-B9A1-4560-BEEA-C25E9D850C5E}" dt="2024-01-09T11:13:26.789" v="1219" actId="6549"/>
        <pc:sldMkLst>
          <pc:docMk/>
          <pc:sldMk cId="966422694" sldId="1944"/>
        </pc:sldMkLst>
        <pc:spChg chg="add mod">
          <ac:chgData name="Ulrich Gnewuch" userId="e8a70c61da9d9d21" providerId="LiveId" clId="{CAFA3DBA-B9A1-4560-BEEA-C25E9D850C5E}" dt="2024-01-09T11:13:26.789" v="1219" actId="6549"/>
          <ac:spMkLst>
            <pc:docMk/>
            <pc:sldMk cId="966422694" sldId="1944"/>
            <ac:spMk id="7" creationId="{C0F99252-7AB0-EFC4-06F9-3769C912DBFA}"/>
          </ac:spMkLst>
        </pc:spChg>
      </pc:sldChg>
      <pc:sldChg chg="modSp new del mod ord">
        <pc:chgData name="Ulrich Gnewuch" userId="e8a70c61da9d9d21" providerId="LiveId" clId="{CAFA3DBA-B9A1-4560-BEEA-C25E9D850C5E}" dt="2024-01-09T11:07:28.249" v="874" actId="2696"/>
        <pc:sldMkLst>
          <pc:docMk/>
          <pc:sldMk cId="611485159" sldId="1945"/>
        </pc:sldMkLst>
        <pc:spChg chg="mod">
          <ac:chgData name="Ulrich Gnewuch" userId="e8a70c61da9d9d21" providerId="LiveId" clId="{CAFA3DBA-B9A1-4560-BEEA-C25E9D850C5E}" dt="2024-01-09T11:06:18.185" v="849" actId="20577"/>
          <ac:spMkLst>
            <pc:docMk/>
            <pc:sldMk cId="611485159" sldId="1945"/>
            <ac:spMk id="6" creationId="{017B6BFB-9B4B-9395-8311-571B18007139}"/>
          </ac:spMkLst>
        </pc:spChg>
      </pc:sldChg>
      <pc:sldChg chg="addSp modSp add mod">
        <pc:chgData name="Ulrich Gnewuch" userId="e8a70c61da9d9d21" providerId="LiveId" clId="{CAFA3DBA-B9A1-4560-BEEA-C25E9D850C5E}" dt="2024-01-09T11:08:31.419" v="1020" actId="20577"/>
        <pc:sldMkLst>
          <pc:docMk/>
          <pc:sldMk cId="3277699477" sldId="1945"/>
        </pc:sldMkLst>
        <pc:spChg chg="add mod">
          <ac:chgData name="Ulrich Gnewuch" userId="e8a70c61da9d9d21" providerId="LiveId" clId="{CAFA3DBA-B9A1-4560-BEEA-C25E9D850C5E}" dt="2024-01-09T11:08:31.419" v="1020" actId="20577"/>
          <ac:spMkLst>
            <pc:docMk/>
            <pc:sldMk cId="3277699477" sldId="1945"/>
            <ac:spMk id="7" creationId="{1AD13402-E775-D9D3-4441-BB37B0CB8117}"/>
          </ac:spMkLst>
        </pc:spChg>
      </pc:sldChg>
      <pc:sldChg chg="addSp modSp add mod">
        <pc:chgData name="Ulrich Gnewuch" userId="e8a70c61da9d9d21" providerId="LiveId" clId="{CAFA3DBA-B9A1-4560-BEEA-C25E9D850C5E}" dt="2024-01-09T11:10:53.920" v="1056" actId="5793"/>
        <pc:sldMkLst>
          <pc:docMk/>
          <pc:sldMk cId="3610140100" sldId="1946"/>
        </pc:sldMkLst>
        <pc:spChg chg="add mod">
          <ac:chgData name="Ulrich Gnewuch" userId="e8a70c61da9d9d21" providerId="LiveId" clId="{CAFA3DBA-B9A1-4560-BEEA-C25E9D850C5E}" dt="2024-01-09T11:08:10.805" v="955" actId="20577"/>
          <ac:spMkLst>
            <pc:docMk/>
            <pc:sldMk cId="3610140100" sldId="1946"/>
            <ac:spMk id="7" creationId="{91099157-F4FA-2358-D8CD-07A37E626295}"/>
          </ac:spMkLst>
        </pc:spChg>
        <pc:spChg chg="add mod">
          <ac:chgData name="Ulrich Gnewuch" userId="e8a70c61da9d9d21" providerId="LiveId" clId="{CAFA3DBA-B9A1-4560-BEEA-C25E9D850C5E}" dt="2024-01-09T11:10:53.920" v="1056" actId="5793"/>
          <ac:spMkLst>
            <pc:docMk/>
            <pc:sldMk cId="3610140100" sldId="1946"/>
            <ac:spMk id="8" creationId="{9C000601-A7FB-A9CC-4C3B-8C4666F95D60}"/>
          </ac:spMkLst>
        </pc:spChg>
      </pc:sldChg>
      <pc:sldChg chg="modSp new del mod">
        <pc:chgData name="Ulrich Gnewuch" userId="e8a70c61da9d9d21" providerId="LiveId" clId="{CAFA3DBA-B9A1-4560-BEEA-C25E9D850C5E}" dt="2024-01-09T11:07:28.249" v="874" actId="2696"/>
        <pc:sldMkLst>
          <pc:docMk/>
          <pc:sldMk cId="3928591850" sldId="1946"/>
        </pc:sldMkLst>
        <pc:spChg chg="mod">
          <ac:chgData name="Ulrich Gnewuch" userId="e8a70c61da9d9d21" providerId="LiveId" clId="{CAFA3DBA-B9A1-4560-BEEA-C25E9D850C5E}" dt="2024-01-09T11:06:34.815" v="873" actId="20577"/>
          <ac:spMkLst>
            <pc:docMk/>
            <pc:sldMk cId="3928591850" sldId="1946"/>
            <ac:spMk id="6" creationId="{A480D190-D641-A87A-1A91-926677D8CB64}"/>
          </ac:spMkLst>
        </pc:spChg>
      </pc:sldChg>
      <pc:sldChg chg="addSp modSp new mod">
        <pc:chgData name="Ulrich Gnewuch" userId="e8a70c61da9d9d21" providerId="LiveId" clId="{CAFA3DBA-B9A1-4560-BEEA-C25E9D850C5E}" dt="2024-01-09T11:12:07.481" v="1160" actId="20577"/>
        <pc:sldMkLst>
          <pc:docMk/>
          <pc:sldMk cId="3654182144" sldId="1947"/>
        </pc:sldMkLst>
        <pc:spChg chg="add mod">
          <ac:chgData name="Ulrich Gnewuch" userId="e8a70c61da9d9d21" providerId="LiveId" clId="{CAFA3DBA-B9A1-4560-BEEA-C25E9D850C5E}" dt="2024-01-09T11:12:07.481" v="1160" actId="20577"/>
          <ac:spMkLst>
            <pc:docMk/>
            <pc:sldMk cId="3654182144" sldId="1947"/>
            <ac:spMk id="7" creationId="{9E3DC854-5B59-77ED-599D-2273D54E38B4}"/>
          </ac:spMkLst>
        </pc:spChg>
      </pc:sldChg>
      <pc:sldChg chg="addSp delSp modSp new mod modNotesTx">
        <pc:chgData name="Ulrich Gnewuch" userId="e8a70c61da9d9d21" providerId="LiveId" clId="{CAFA3DBA-B9A1-4560-BEEA-C25E9D850C5E}" dt="2024-01-09T11:23:53.393" v="1647" actId="20577"/>
        <pc:sldMkLst>
          <pc:docMk/>
          <pc:sldMk cId="419473937" sldId="1948"/>
        </pc:sldMkLst>
        <pc:spChg chg="mod">
          <ac:chgData name="Ulrich Gnewuch" userId="e8a70c61da9d9d21" providerId="LiveId" clId="{CAFA3DBA-B9A1-4560-BEEA-C25E9D850C5E}" dt="2024-01-09T11:23:07.627" v="1576" actId="21"/>
          <ac:spMkLst>
            <pc:docMk/>
            <pc:sldMk cId="419473937" sldId="1948"/>
            <ac:spMk id="2" creationId="{4897366B-913D-B12B-B177-F339F0CB4149}"/>
          </ac:spMkLst>
        </pc:spChg>
        <pc:spChg chg="mod">
          <ac:chgData name="Ulrich Gnewuch" userId="e8a70c61da9d9d21" providerId="LiveId" clId="{CAFA3DBA-B9A1-4560-BEEA-C25E9D850C5E}" dt="2024-01-09T11:23:16.588" v="1581" actId="21"/>
          <ac:spMkLst>
            <pc:docMk/>
            <pc:sldMk cId="419473937" sldId="1948"/>
            <ac:spMk id="6" creationId="{6B9E3541-1A3F-B781-63B8-955A05EC7ED1}"/>
          </ac:spMkLst>
        </pc:spChg>
        <pc:spChg chg="add del mod">
          <ac:chgData name="Ulrich Gnewuch" userId="e8a70c61da9d9d21" providerId="LiveId" clId="{CAFA3DBA-B9A1-4560-BEEA-C25E9D850C5E}" dt="2024-01-09T11:23:06.501" v="1575" actId="21"/>
          <ac:spMkLst>
            <pc:docMk/>
            <pc:sldMk cId="419473937" sldId="1948"/>
            <ac:spMk id="7" creationId="{40C32623-1951-C1D3-69A7-3B97EB082F13}"/>
          </ac:spMkLst>
        </pc:spChg>
        <pc:spChg chg="add mod">
          <ac:chgData name="Ulrich Gnewuch" userId="e8a70c61da9d9d21" providerId="LiveId" clId="{CAFA3DBA-B9A1-4560-BEEA-C25E9D850C5E}" dt="2024-01-09T11:23:53.393" v="1647" actId="20577"/>
          <ac:spMkLst>
            <pc:docMk/>
            <pc:sldMk cId="419473937" sldId="1948"/>
            <ac:spMk id="8" creationId="{1691E603-40E4-0BAE-2F56-6AABEBF31A49}"/>
          </ac:spMkLst>
        </pc:spChg>
      </pc:sldChg>
      <pc:sldChg chg="addSp delSp modSp new mod">
        <pc:chgData name="Ulrich Gnewuch" userId="e8a70c61da9d9d21" providerId="LiveId" clId="{CAFA3DBA-B9A1-4560-BEEA-C25E9D850C5E}" dt="2024-01-09T11:24:24.403" v="1694" actId="20577"/>
        <pc:sldMkLst>
          <pc:docMk/>
          <pc:sldMk cId="2195617655" sldId="1949"/>
        </pc:sldMkLst>
        <pc:spChg chg="del">
          <ac:chgData name="Ulrich Gnewuch" userId="e8a70c61da9d9d21" providerId="LiveId" clId="{CAFA3DBA-B9A1-4560-BEEA-C25E9D850C5E}" dt="2024-01-09T11:24:13.938" v="1649"/>
          <ac:spMkLst>
            <pc:docMk/>
            <pc:sldMk cId="2195617655" sldId="1949"/>
            <ac:spMk id="2" creationId="{0BC16FCF-5C95-C5C4-3E94-7EC639612FF6}"/>
          </ac:spMkLst>
        </pc:spChg>
        <pc:spChg chg="add mod">
          <ac:chgData name="Ulrich Gnewuch" userId="e8a70c61da9d9d21" providerId="LiveId" clId="{CAFA3DBA-B9A1-4560-BEEA-C25E9D850C5E}" dt="2024-01-09T11:24:24.403" v="1694" actId="20577"/>
          <ac:spMkLst>
            <pc:docMk/>
            <pc:sldMk cId="2195617655" sldId="1949"/>
            <ac:spMk id="7" creationId="{D827A75D-FC09-92A5-45F9-647F8BFE64F1}"/>
          </ac:spMkLst>
        </pc:spChg>
      </pc:sldChg>
      <pc:sldChg chg="addSp modSp new mod modNotesTx">
        <pc:chgData name="Ulrich Gnewuch" userId="e8a70c61da9d9d21" providerId="LiveId" clId="{CAFA3DBA-B9A1-4560-BEEA-C25E9D850C5E}" dt="2024-01-10T16:49:06.969" v="1797" actId="20577"/>
        <pc:sldMkLst>
          <pc:docMk/>
          <pc:sldMk cId="212814667" sldId="1950"/>
        </pc:sldMkLst>
        <pc:spChg chg="mod">
          <ac:chgData name="Ulrich Gnewuch" userId="e8a70c61da9d9d21" providerId="LiveId" clId="{CAFA3DBA-B9A1-4560-BEEA-C25E9D850C5E}" dt="2024-01-10T16:48:52.692" v="1779" actId="20577"/>
          <ac:spMkLst>
            <pc:docMk/>
            <pc:sldMk cId="212814667" sldId="1950"/>
            <ac:spMk id="6" creationId="{3AE0E194-E356-ADCA-0508-8F18284FE303}"/>
          </ac:spMkLst>
        </pc:spChg>
        <pc:spChg chg="add mod">
          <ac:chgData name="Ulrich Gnewuch" userId="e8a70c61da9d9d21" providerId="LiveId" clId="{CAFA3DBA-B9A1-4560-BEEA-C25E9D850C5E}" dt="2024-01-10T16:49:06.969" v="1797" actId="20577"/>
          <ac:spMkLst>
            <pc:docMk/>
            <pc:sldMk cId="212814667" sldId="1950"/>
            <ac:spMk id="7" creationId="{3B2AC3D0-EE9C-CF95-F289-833477EC5AE4}"/>
          </ac:spMkLst>
        </pc:spChg>
      </pc:sldChg>
    </pc:docChg>
  </pc:docChgLst>
  <pc:docChgLst>
    <pc:chgData name="Ulrich Gnewuch" userId="e8a70c61da9d9d21" providerId="LiveId" clId="{44F8EC9B-F940-4459-BE74-67338E9630F5}"/>
    <pc:docChg chg="undo custSel delSld modSld">
      <pc:chgData name="Ulrich Gnewuch" userId="e8a70c61da9d9d21" providerId="LiveId" clId="{44F8EC9B-F940-4459-BE74-67338E9630F5}" dt="2024-06-24T09:37:40.038" v="2" actId="47"/>
      <pc:docMkLst>
        <pc:docMk/>
      </pc:docMkLst>
      <pc:sldChg chg="del mod modShow">
        <pc:chgData name="Ulrich Gnewuch" userId="e8a70c61da9d9d21" providerId="LiveId" clId="{44F8EC9B-F940-4459-BE74-67338E9630F5}" dt="2024-06-24T09:37:40.038" v="2" actId="47"/>
        <pc:sldMkLst>
          <pc:docMk/>
          <pc:sldMk cId="3076915630" sldId="3441"/>
        </pc:sldMkLst>
      </pc:sldChg>
    </pc:docChg>
  </pc:docChgLst>
  <pc:docChgLst>
    <pc:chgData name="Ulrich Gnewuch" userId="e8a70c61da9d9d21" providerId="LiveId" clId="{1554D3C2-3222-409B-8F87-FE569FAFDD43}"/>
    <pc:docChg chg="undo redo custSel addSld delSld modSld sldOrd delMainMaster delSection modSection">
      <pc:chgData name="Ulrich Gnewuch" userId="e8a70c61da9d9d21" providerId="LiveId" clId="{1554D3C2-3222-409B-8F87-FE569FAFDD43}" dt="2024-02-02T13:25:23.999" v="2189"/>
      <pc:docMkLst>
        <pc:docMk/>
      </pc:docMkLst>
      <pc:sldChg chg="add del">
        <pc:chgData name="Ulrich Gnewuch" userId="e8a70c61da9d9d21" providerId="LiveId" clId="{1554D3C2-3222-409B-8F87-FE569FAFDD43}" dt="2024-02-02T13:25:23.999" v="2189"/>
        <pc:sldMkLst>
          <pc:docMk/>
          <pc:sldMk cId="1135826340" sldId="256"/>
        </pc:sldMkLst>
      </pc:sldChg>
      <pc:sldChg chg="del">
        <pc:chgData name="Ulrich Gnewuch" userId="e8a70c61da9d9d21" providerId="LiveId" clId="{1554D3C2-3222-409B-8F87-FE569FAFDD43}" dt="2024-01-30T16:20:01.382" v="657" actId="47"/>
        <pc:sldMkLst>
          <pc:docMk/>
          <pc:sldMk cId="1374853296" sldId="839"/>
        </pc:sldMkLst>
      </pc:sldChg>
      <pc:sldChg chg="del">
        <pc:chgData name="Ulrich Gnewuch" userId="e8a70c61da9d9d21" providerId="LiveId" clId="{1554D3C2-3222-409B-8F87-FE569FAFDD43}" dt="2024-01-30T16:20:01.382" v="657" actId="47"/>
        <pc:sldMkLst>
          <pc:docMk/>
          <pc:sldMk cId="2200459162" sldId="840"/>
        </pc:sldMkLst>
      </pc:sldChg>
      <pc:sldChg chg="del">
        <pc:chgData name="Ulrich Gnewuch" userId="e8a70c61da9d9d21" providerId="LiveId" clId="{1554D3C2-3222-409B-8F87-FE569FAFDD43}" dt="2024-01-30T16:20:01.382" v="657" actId="47"/>
        <pc:sldMkLst>
          <pc:docMk/>
          <pc:sldMk cId="3587377623" sldId="842"/>
        </pc:sldMkLst>
      </pc:sldChg>
      <pc:sldChg chg="add del">
        <pc:chgData name="Ulrich Gnewuch" userId="e8a70c61da9d9d21" providerId="LiveId" clId="{1554D3C2-3222-409B-8F87-FE569FAFDD43}" dt="2024-01-30T16:19:16.527" v="653" actId="47"/>
        <pc:sldMkLst>
          <pc:docMk/>
          <pc:sldMk cId="2628608959" sldId="1605"/>
        </pc:sldMkLst>
      </pc:sldChg>
      <pc:sldChg chg="del">
        <pc:chgData name="Ulrich Gnewuch" userId="e8a70c61da9d9d21" providerId="LiveId" clId="{1554D3C2-3222-409B-8F87-FE569FAFDD43}" dt="2024-01-30T16:20:01.382" v="657" actId="47"/>
        <pc:sldMkLst>
          <pc:docMk/>
          <pc:sldMk cId="1214890711" sldId="1935"/>
        </pc:sldMkLst>
      </pc:sldChg>
      <pc:sldChg chg="add mod modShow">
        <pc:chgData name="Ulrich Gnewuch" userId="e8a70c61da9d9d21" providerId="LiveId" clId="{1554D3C2-3222-409B-8F87-FE569FAFDD43}" dt="2024-02-02T12:54:18.012" v="2188" actId="729"/>
        <pc:sldMkLst>
          <pc:docMk/>
          <pc:sldMk cId="1263890104" sldId="1970"/>
        </pc:sldMkLst>
      </pc:sldChg>
      <pc:sldChg chg="add ord">
        <pc:chgData name="Ulrich Gnewuch" userId="e8a70c61da9d9d21" providerId="LiveId" clId="{1554D3C2-3222-409B-8F87-FE569FAFDD43}" dt="2024-01-30T16:22:31.340" v="660"/>
        <pc:sldMkLst>
          <pc:docMk/>
          <pc:sldMk cId="371880917" sldId="2447"/>
        </pc:sldMkLst>
      </pc:sldChg>
      <pc:sldChg chg="del">
        <pc:chgData name="Ulrich Gnewuch" userId="e8a70c61da9d9d21" providerId="LiveId" clId="{1554D3C2-3222-409B-8F87-FE569FAFDD43}" dt="2024-01-30T16:19:18.382" v="654" actId="47"/>
        <pc:sldMkLst>
          <pc:docMk/>
          <pc:sldMk cId="47448694" sldId="2453"/>
        </pc:sldMkLst>
      </pc:sldChg>
      <pc:sldChg chg="del">
        <pc:chgData name="Ulrich Gnewuch" userId="e8a70c61da9d9d21" providerId="LiveId" clId="{1554D3C2-3222-409B-8F87-FE569FAFDD43}" dt="2024-01-30T16:20:01.382" v="657" actId="47"/>
        <pc:sldMkLst>
          <pc:docMk/>
          <pc:sldMk cId="3001548832" sldId="2460"/>
        </pc:sldMkLst>
      </pc:sldChg>
      <pc:sldChg chg="del">
        <pc:chgData name="Ulrich Gnewuch" userId="e8a70c61da9d9d21" providerId="LiveId" clId="{1554D3C2-3222-409B-8F87-FE569FAFDD43}" dt="2024-01-30T16:20:01.382" v="657" actId="47"/>
        <pc:sldMkLst>
          <pc:docMk/>
          <pc:sldMk cId="834389083" sldId="2462"/>
        </pc:sldMkLst>
      </pc:sldChg>
      <pc:sldChg chg="del">
        <pc:chgData name="Ulrich Gnewuch" userId="e8a70c61da9d9d21" providerId="LiveId" clId="{1554D3C2-3222-409B-8F87-FE569FAFDD43}" dt="2024-01-30T16:20:01.382" v="657" actId="47"/>
        <pc:sldMkLst>
          <pc:docMk/>
          <pc:sldMk cId="3070674555" sldId="2471"/>
        </pc:sldMkLst>
      </pc:sldChg>
      <pc:sldChg chg="del">
        <pc:chgData name="Ulrich Gnewuch" userId="e8a70c61da9d9d21" providerId="LiveId" clId="{1554D3C2-3222-409B-8F87-FE569FAFDD43}" dt="2024-01-30T16:20:01.382" v="657" actId="47"/>
        <pc:sldMkLst>
          <pc:docMk/>
          <pc:sldMk cId="2891934838" sldId="2472"/>
        </pc:sldMkLst>
      </pc:sldChg>
      <pc:sldChg chg="del">
        <pc:chgData name="Ulrich Gnewuch" userId="e8a70c61da9d9d21" providerId="LiveId" clId="{1554D3C2-3222-409B-8F87-FE569FAFDD43}" dt="2024-01-30T16:20:01.382" v="657" actId="47"/>
        <pc:sldMkLst>
          <pc:docMk/>
          <pc:sldMk cId="2985890554" sldId="2474"/>
        </pc:sldMkLst>
      </pc:sldChg>
      <pc:sldChg chg="del">
        <pc:chgData name="Ulrich Gnewuch" userId="e8a70c61da9d9d21" providerId="LiveId" clId="{1554D3C2-3222-409B-8F87-FE569FAFDD43}" dt="2024-01-30T16:20:01.382" v="657" actId="47"/>
        <pc:sldMkLst>
          <pc:docMk/>
          <pc:sldMk cId="4031536833" sldId="2475"/>
        </pc:sldMkLst>
      </pc:sldChg>
      <pc:sldChg chg="del">
        <pc:chgData name="Ulrich Gnewuch" userId="e8a70c61da9d9d21" providerId="LiveId" clId="{1554D3C2-3222-409B-8F87-FE569FAFDD43}" dt="2024-01-30T16:20:01.382" v="657" actId="47"/>
        <pc:sldMkLst>
          <pc:docMk/>
          <pc:sldMk cId="904181621" sldId="2476"/>
        </pc:sldMkLst>
      </pc:sldChg>
      <pc:sldChg chg="del">
        <pc:chgData name="Ulrich Gnewuch" userId="e8a70c61da9d9d21" providerId="LiveId" clId="{1554D3C2-3222-409B-8F87-FE569FAFDD43}" dt="2024-01-30T16:20:01.382" v="657" actId="47"/>
        <pc:sldMkLst>
          <pc:docMk/>
          <pc:sldMk cId="1605440494" sldId="2477"/>
        </pc:sldMkLst>
      </pc:sldChg>
      <pc:sldChg chg="del">
        <pc:chgData name="Ulrich Gnewuch" userId="e8a70c61da9d9d21" providerId="LiveId" clId="{1554D3C2-3222-409B-8F87-FE569FAFDD43}" dt="2024-01-30T16:20:01.382" v="657" actId="47"/>
        <pc:sldMkLst>
          <pc:docMk/>
          <pc:sldMk cId="4009103447" sldId="2478"/>
        </pc:sldMkLst>
      </pc:sldChg>
      <pc:sldChg chg="del">
        <pc:chgData name="Ulrich Gnewuch" userId="e8a70c61da9d9d21" providerId="LiveId" clId="{1554D3C2-3222-409B-8F87-FE569FAFDD43}" dt="2024-01-30T16:20:01.382" v="657" actId="47"/>
        <pc:sldMkLst>
          <pc:docMk/>
          <pc:sldMk cId="3193480798" sldId="2480"/>
        </pc:sldMkLst>
      </pc:sldChg>
      <pc:sldChg chg="del">
        <pc:chgData name="Ulrich Gnewuch" userId="e8a70c61da9d9d21" providerId="LiveId" clId="{1554D3C2-3222-409B-8F87-FE569FAFDD43}" dt="2024-01-30T16:20:01.382" v="657" actId="47"/>
        <pc:sldMkLst>
          <pc:docMk/>
          <pc:sldMk cId="1706246745" sldId="2483"/>
        </pc:sldMkLst>
      </pc:sldChg>
      <pc:sldChg chg="del">
        <pc:chgData name="Ulrich Gnewuch" userId="e8a70c61da9d9d21" providerId="LiveId" clId="{1554D3C2-3222-409B-8F87-FE569FAFDD43}" dt="2024-01-30T16:20:01.382" v="657" actId="47"/>
        <pc:sldMkLst>
          <pc:docMk/>
          <pc:sldMk cId="2342270011" sldId="2484"/>
        </pc:sldMkLst>
      </pc:sldChg>
      <pc:sldChg chg="del">
        <pc:chgData name="Ulrich Gnewuch" userId="e8a70c61da9d9d21" providerId="LiveId" clId="{1554D3C2-3222-409B-8F87-FE569FAFDD43}" dt="2024-01-30T16:20:01.382" v="657" actId="47"/>
        <pc:sldMkLst>
          <pc:docMk/>
          <pc:sldMk cId="1912429929" sldId="2488"/>
        </pc:sldMkLst>
      </pc:sldChg>
      <pc:sldChg chg="del">
        <pc:chgData name="Ulrich Gnewuch" userId="e8a70c61da9d9d21" providerId="LiveId" clId="{1554D3C2-3222-409B-8F87-FE569FAFDD43}" dt="2024-01-30T16:20:01.382" v="657" actId="47"/>
        <pc:sldMkLst>
          <pc:docMk/>
          <pc:sldMk cId="1655513884" sldId="2489"/>
        </pc:sldMkLst>
      </pc:sldChg>
      <pc:sldChg chg="del">
        <pc:chgData name="Ulrich Gnewuch" userId="e8a70c61da9d9d21" providerId="LiveId" clId="{1554D3C2-3222-409B-8F87-FE569FAFDD43}" dt="2024-01-30T16:20:01.382" v="657" actId="47"/>
        <pc:sldMkLst>
          <pc:docMk/>
          <pc:sldMk cId="4226620538" sldId="2490"/>
        </pc:sldMkLst>
      </pc:sldChg>
      <pc:sldChg chg="del">
        <pc:chgData name="Ulrich Gnewuch" userId="e8a70c61da9d9d21" providerId="LiveId" clId="{1554D3C2-3222-409B-8F87-FE569FAFDD43}" dt="2024-01-30T16:20:01.382" v="657" actId="47"/>
        <pc:sldMkLst>
          <pc:docMk/>
          <pc:sldMk cId="3825894224" sldId="2492"/>
        </pc:sldMkLst>
      </pc:sldChg>
      <pc:sldChg chg="del">
        <pc:chgData name="Ulrich Gnewuch" userId="e8a70c61da9d9d21" providerId="LiveId" clId="{1554D3C2-3222-409B-8F87-FE569FAFDD43}" dt="2024-01-30T16:20:01.382" v="657" actId="47"/>
        <pc:sldMkLst>
          <pc:docMk/>
          <pc:sldMk cId="2881546221" sldId="2495"/>
        </pc:sldMkLst>
      </pc:sldChg>
      <pc:sldChg chg="del">
        <pc:chgData name="Ulrich Gnewuch" userId="e8a70c61da9d9d21" providerId="LiveId" clId="{1554D3C2-3222-409B-8F87-FE569FAFDD43}" dt="2024-01-30T16:20:01.382" v="657" actId="47"/>
        <pc:sldMkLst>
          <pc:docMk/>
          <pc:sldMk cId="1098767476" sldId="2496"/>
        </pc:sldMkLst>
      </pc:sldChg>
      <pc:sldChg chg="del">
        <pc:chgData name="Ulrich Gnewuch" userId="e8a70c61da9d9d21" providerId="LiveId" clId="{1554D3C2-3222-409B-8F87-FE569FAFDD43}" dt="2024-01-30T16:20:01.382" v="657" actId="47"/>
        <pc:sldMkLst>
          <pc:docMk/>
          <pc:sldMk cId="584784867" sldId="2497"/>
        </pc:sldMkLst>
      </pc:sldChg>
      <pc:sldChg chg="del">
        <pc:chgData name="Ulrich Gnewuch" userId="e8a70c61da9d9d21" providerId="LiveId" clId="{1554D3C2-3222-409B-8F87-FE569FAFDD43}" dt="2024-01-30T16:20:01.382" v="657" actId="47"/>
        <pc:sldMkLst>
          <pc:docMk/>
          <pc:sldMk cId="1255652677" sldId="2498"/>
        </pc:sldMkLst>
      </pc:sldChg>
      <pc:sldChg chg="del">
        <pc:chgData name="Ulrich Gnewuch" userId="e8a70c61da9d9d21" providerId="LiveId" clId="{1554D3C2-3222-409B-8F87-FE569FAFDD43}" dt="2024-01-30T16:20:01.382" v="657" actId="47"/>
        <pc:sldMkLst>
          <pc:docMk/>
          <pc:sldMk cId="2191169739" sldId="2502"/>
        </pc:sldMkLst>
      </pc:sldChg>
      <pc:sldChg chg="del">
        <pc:chgData name="Ulrich Gnewuch" userId="e8a70c61da9d9d21" providerId="LiveId" clId="{1554D3C2-3222-409B-8F87-FE569FAFDD43}" dt="2024-01-30T16:20:01.382" v="657" actId="47"/>
        <pc:sldMkLst>
          <pc:docMk/>
          <pc:sldMk cId="79203696" sldId="2503"/>
        </pc:sldMkLst>
      </pc:sldChg>
      <pc:sldChg chg="del">
        <pc:chgData name="Ulrich Gnewuch" userId="e8a70c61da9d9d21" providerId="LiveId" clId="{1554D3C2-3222-409B-8F87-FE569FAFDD43}" dt="2024-01-30T16:20:01.382" v="657" actId="47"/>
        <pc:sldMkLst>
          <pc:docMk/>
          <pc:sldMk cId="2564695676" sldId="2504"/>
        </pc:sldMkLst>
      </pc:sldChg>
      <pc:sldChg chg="del">
        <pc:chgData name="Ulrich Gnewuch" userId="e8a70c61da9d9d21" providerId="LiveId" clId="{1554D3C2-3222-409B-8F87-FE569FAFDD43}" dt="2024-01-30T16:20:01.382" v="657" actId="47"/>
        <pc:sldMkLst>
          <pc:docMk/>
          <pc:sldMk cId="1315306885" sldId="2508"/>
        </pc:sldMkLst>
      </pc:sldChg>
      <pc:sldChg chg="del">
        <pc:chgData name="Ulrich Gnewuch" userId="e8a70c61da9d9d21" providerId="LiveId" clId="{1554D3C2-3222-409B-8F87-FE569FAFDD43}" dt="2024-01-30T16:20:01.382" v="657" actId="47"/>
        <pc:sldMkLst>
          <pc:docMk/>
          <pc:sldMk cId="3173386151" sldId="2509"/>
        </pc:sldMkLst>
      </pc:sldChg>
      <pc:sldChg chg="del">
        <pc:chgData name="Ulrich Gnewuch" userId="e8a70c61da9d9d21" providerId="LiveId" clId="{1554D3C2-3222-409B-8F87-FE569FAFDD43}" dt="2024-01-30T16:20:01.382" v="657" actId="47"/>
        <pc:sldMkLst>
          <pc:docMk/>
          <pc:sldMk cId="1394414235" sldId="2510"/>
        </pc:sldMkLst>
      </pc:sldChg>
      <pc:sldChg chg="del">
        <pc:chgData name="Ulrich Gnewuch" userId="e8a70c61da9d9d21" providerId="LiveId" clId="{1554D3C2-3222-409B-8F87-FE569FAFDD43}" dt="2024-01-30T16:20:01.382" v="657" actId="47"/>
        <pc:sldMkLst>
          <pc:docMk/>
          <pc:sldMk cId="3707243358" sldId="2511"/>
        </pc:sldMkLst>
      </pc:sldChg>
      <pc:sldChg chg="del">
        <pc:chgData name="Ulrich Gnewuch" userId="e8a70c61da9d9d21" providerId="LiveId" clId="{1554D3C2-3222-409B-8F87-FE569FAFDD43}" dt="2024-01-30T16:20:01.382" v="657" actId="47"/>
        <pc:sldMkLst>
          <pc:docMk/>
          <pc:sldMk cId="2150083317" sldId="2512"/>
        </pc:sldMkLst>
      </pc:sldChg>
      <pc:sldChg chg="del">
        <pc:chgData name="Ulrich Gnewuch" userId="e8a70c61da9d9d21" providerId="LiveId" clId="{1554D3C2-3222-409B-8F87-FE569FAFDD43}" dt="2024-01-30T16:20:01.382" v="657" actId="47"/>
        <pc:sldMkLst>
          <pc:docMk/>
          <pc:sldMk cId="1928248829" sldId="2513"/>
        </pc:sldMkLst>
      </pc:sldChg>
      <pc:sldChg chg="del">
        <pc:chgData name="Ulrich Gnewuch" userId="e8a70c61da9d9d21" providerId="LiveId" clId="{1554D3C2-3222-409B-8F87-FE569FAFDD43}" dt="2024-01-30T16:20:01.382" v="657" actId="47"/>
        <pc:sldMkLst>
          <pc:docMk/>
          <pc:sldMk cId="2191599433" sldId="2514"/>
        </pc:sldMkLst>
      </pc:sldChg>
      <pc:sldChg chg="del">
        <pc:chgData name="Ulrich Gnewuch" userId="e8a70c61da9d9d21" providerId="LiveId" clId="{1554D3C2-3222-409B-8F87-FE569FAFDD43}" dt="2024-01-30T16:20:01.382" v="657" actId="47"/>
        <pc:sldMkLst>
          <pc:docMk/>
          <pc:sldMk cId="3996893509" sldId="2515"/>
        </pc:sldMkLst>
      </pc:sldChg>
      <pc:sldChg chg="del">
        <pc:chgData name="Ulrich Gnewuch" userId="e8a70c61da9d9d21" providerId="LiveId" clId="{1554D3C2-3222-409B-8F87-FE569FAFDD43}" dt="2024-01-30T16:20:01.382" v="657" actId="47"/>
        <pc:sldMkLst>
          <pc:docMk/>
          <pc:sldMk cId="3465019542" sldId="2516"/>
        </pc:sldMkLst>
      </pc:sldChg>
      <pc:sldChg chg="del">
        <pc:chgData name="Ulrich Gnewuch" userId="e8a70c61da9d9d21" providerId="LiveId" clId="{1554D3C2-3222-409B-8F87-FE569FAFDD43}" dt="2024-01-30T16:20:01.382" v="657" actId="47"/>
        <pc:sldMkLst>
          <pc:docMk/>
          <pc:sldMk cId="2810906424" sldId="2518"/>
        </pc:sldMkLst>
      </pc:sldChg>
      <pc:sldChg chg="addSp delSp modSp new mod">
        <pc:chgData name="Ulrich Gnewuch" userId="e8a70c61da9d9d21" providerId="LiveId" clId="{1554D3C2-3222-409B-8F87-FE569FAFDD43}" dt="2024-01-30T16:05:48.630" v="17" actId="478"/>
        <pc:sldMkLst>
          <pc:docMk/>
          <pc:sldMk cId="3108815843" sldId="2519"/>
        </pc:sldMkLst>
        <pc:spChg chg="del">
          <ac:chgData name="Ulrich Gnewuch" userId="e8a70c61da9d9d21" providerId="LiveId" clId="{1554D3C2-3222-409B-8F87-FE569FAFDD43}" dt="2024-01-30T16:05:34.629" v="12" actId="478"/>
          <ac:spMkLst>
            <pc:docMk/>
            <pc:sldMk cId="3108815843" sldId="2519"/>
            <ac:spMk id="2" creationId="{48528B71-73BF-9891-7ED5-84D23325224C}"/>
          </ac:spMkLst>
        </pc:spChg>
        <pc:spChg chg="del">
          <ac:chgData name="Ulrich Gnewuch" userId="e8a70c61da9d9d21" providerId="LiveId" clId="{1554D3C2-3222-409B-8F87-FE569FAFDD43}" dt="2024-01-30T16:05:48.630" v="17" actId="478"/>
          <ac:spMkLst>
            <pc:docMk/>
            <pc:sldMk cId="3108815843" sldId="2519"/>
            <ac:spMk id="6" creationId="{EAB761A0-7695-0D83-EA0C-DE6E3327E4CA}"/>
          </ac:spMkLst>
        </pc:spChg>
        <pc:picChg chg="add mod">
          <ac:chgData name="Ulrich Gnewuch" userId="e8a70c61da9d9d21" providerId="LiveId" clId="{1554D3C2-3222-409B-8F87-FE569FAFDD43}" dt="2024-01-30T16:05:46.294" v="16" actId="1076"/>
          <ac:picMkLst>
            <pc:docMk/>
            <pc:sldMk cId="3108815843" sldId="2519"/>
            <ac:picMk id="8" creationId="{9369C4E9-3E5C-0623-5394-F0018F925236}"/>
          </ac:picMkLst>
        </pc:picChg>
        <pc:picChg chg="add del mod">
          <ac:chgData name="Ulrich Gnewuch" userId="e8a70c61da9d9d21" providerId="LiveId" clId="{1554D3C2-3222-409B-8F87-FE569FAFDD43}" dt="2024-01-30T16:05:32.518" v="11" actId="478"/>
          <ac:picMkLst>
            <pc:docMk/>
            <pc:sldMk cId="3108815843" sldId="2519"/>
            <ac:picMk id="10" creationId="{34B9077B-3842-F918-44B5-F653146B54A4}"/>
          </ac:picMkLst>
        </pc:picChg>
      </pc:sldChg>
      <pc:sldChg chg="addSp delSp modSp new mod">
        <pc:chgData name="Ulrich Gnewuch" userId="e8a70c61da9d9d21" providerId="LiveId" clId="{1554D3C2-3222-409B-8F87-FE569FAFDD43}" dt="2024-01-30T16:06:58.840" v="86" actId="1076"/>
        <pc:sldMkLst>
          <pc:docMk/>
          <pc:sldMk cId="3088442830" sldId="2520"/>
        </pc:sldMkLst>
        <pc:spChg chg="del">
          <ac:chgData name="Ulrich Gnewuch" userId="e8a70c61da9d9d21" providerId="LiveId" clId="{1554D3C2-3222-409B-8F87-FE569FAFDD43}" dt="2024-01-30T16:06:16.790" v="42" actId="478"/>
          <ac:spMkLst>
            <pc:docMk/>
            <pc:sldMk cId="3088442830" sldId="2520"/>
            <ac:spMk id="2" creationId="{E07DA45F-4851-0940-39F4-2B0BC6A5590C}"/>
          </ac:spMkLst>
        </pc:spChg>
        <pc:spChg chg="mod">
          <ac:chgData name="Ulrich Gnewuch" userId="e8a70c61da9d9d21" providerId="LiveId" clId="{1554D3C2-3222-409B-8F87-FE569FAFDD43}" dt="2024-01-30T16:05:54.757" v="36" actId="20577"/>
          <ac:spMkLst>
            <pc:docMk/>
            <pc:sldMk cId="3088442830" sldId="2520"/>
            <ac:spMk id="6" creationId="{8E56CCFF-0708-A24A-92A0-5C05991E78DF}"/>
          </ac:spMkLst>
        </pc:spChg>
        <pc:spChg chg="add del mod">
          <ac:chgData name="Ulrich Gnewuch" userId="e8a70c61da9d9d21" providerId="LiveId" clId="{1554D3C2-3222-409B-8F87-FE569FAFDD43}" dt="2024-01-30T16:06:56.305" v="85"/>
          <ac:spMkLst>
            <pc:docMk/>
            <pc:sldMk cId="3088442830" sldId="2520"/>
            <ac:spMk id="10" creationId="{EBCE6A33-6BA3-20C0-1F66-780FDBFD3768}"/>
          </ac:spMkLst>
        </pc:spChg>
        <pc:spChg chg="add mod">
          <ac:chgData name="Ulrich Gnewuch" userId="e8a70c61da9d9d21" providerId="LiveId" clId="{1554D3C2-3222-409B-8F87-FE569FAFDD43}" dt="2024-01-30T16:06:58.840" v="86" actId="1076"/>
          <ac:spMkLst>
            <pc:docMk/>
            <pc:sldMk cId="3088442830" sldId="2520"/>
            <ac:spMk id="13" creationId="{0D7049E9-5D90-6D87-C80A-3F86A739F61C}"/>
          </ac:spMkLst>
        </pc:spChg>
        <pc:picChg chg="add mod">
          <ac:chgData name="Ulrich Gnewuch" userId="e8a70c61da9d9d21" providerId="LiveId" clId="{1554D3C2-3222-409B-8F87-FE569FAFDD43}" dt="2024-01-30T16:06:21.127" v="44" actId="1076"/>
          <ac:picMkLst>
            <pc:docMk/>
            <pc:sldMk cId="3088442830" sldId="2520"/>
            <ac:picMk id="8" creationId="{A90612C0-8278-2DC6-A0CB-739F0C93525F}"/>
          </ac:picMkLst>
        </pc:picChg>
        <pc:picChg chg="add mod">
          <ac:chgData name="Ulrich Gnewuch" userId="e8a70c61da9d9d21" providerId="LiveId" clId="{1554D3C2-3222-409B-8F87-FE569FAFDD43}" dt="2024-01-30T16:06:58.840" v="86" actId="1076"/>
          <ac:picMkLst>
            <pc:docMk/>
            <pc:sldMk cId="3088442830" sldId="2520"/>
            <ac:picMk id="11" creationId="{A1B19872-713F-094B-7B53-BA6841AB7261}"/>
          </ac:picMkLst>
        </pc:picChg>
        <pc:picChg chg="add mod">
          <ac:chgData name="Ulrich Gnewuch" userId="e8a70c61da9d9d21" providerId="LiveId" clId="{1554D3C2-3222-409B-8F87-FE569FAFDD43}" dt="2024-01-30T16:06:58.840" v="86" actId="1076"/>
          <ac:picMkLst>
            <pc:docMk/>
            <pc:sldMk cId="3088442830" sldId="2520"/>
            <ac:picMk id="12" creationId="{FAAF20E0-82B2-0F8C-9659-0828C02A7CDE}"/>
          </ac:picMkLst>
        </pc:picChg>
      </pc:sldChg>
      <pc:sldChg chg="addSp delSp modSp new mod">
        <pc:chgData name="Ulrich Gnewuch" userId="e8a70c61da9d9d21" providerId="LiveId" clId="{1554D3C2-3222-409B-8F87-FE569FAFDD43}" dt="2024-02-02T11:03:42.339" v="2183" actId="207"/>
        <pc:sldMkLst>
          <pc:docMk/>
          <pc:sldMk cId="1695704347" sldId="2521"/>
        </pc:sldMkLst>
        <pc:spChg chg="del mod">
          <ac:chgData name="Ulrich Gnewuch" userId="e8a70c61da9d9d21" providerId="LiveId" clId="{1554D3C2-3222-409B-8F87-FE569FAFDD43}" dt="2024-01-30T16:09:08.445" v="146" actId="478"/>
          <ac:spMkLst>
            <pc:docMk/>
            <pc:sldMk cId="1695704347" sldId="2521"/>
            <ac:spMk id="2" creationId="{7C78530F-AF4F-4E01-AB51-F45D66BC1461}"/>
          </ac:spMkLst>
        </pc:spChg>
        <pc:spChg chg="mod">
          <ac:chgData name="Ulrich Gnewuch" userId="e8a70c61da9d9d21" providerId="LiveId" clId="{1554D3C2-3222-409B-8F87-FE569FAFDD43}" dt="2024-01-30T16:18:10.774" v="640" actId="20577"/>
          <ac:spMkLst>
            <pc:docMk/>
            <pc:sldMk cId="1695704347" sldId="2521"/>
            <ac:spMk id="6" creationId="{026F496A-3256-C36C-8FBB-0377EFF9E33A}"/>
          </ac:spMkLst>
        </pc:spChg>
        <pc:spChg chg="add del mod">
          <ac:chgData name="Ulrich Gnewuch" userId="e8a70c61da9d9d21" providerId="LiveId" clId="{1554D3C2-3222-409B-8F87-FE569FAFDD43}" dt="2024-01-30T16:09:14.602" v="152" actId="478"/>
          <ac:spMkLst>
            <pc:docMk/>
            <pc:sldMk cId="1695704347" sldId="2521"/>
            <ac:spMk id="8" creationId="{7599F44D-EEED-7B36-A20E-1F31C9F9088E}"/>
          </ac:spMkLst>
        </pc:spChg>
        <pc:spChg chg="add del mod">
          <ac:chgData name="Ulrich Gnewuch" userId="e8a70c61da9d9d21" providerId="LiveId" clId="{1554D3C2-3222-409B-8F87-FE569FAFDD43}" dt="2024-01-30T16:09:12.903" v="150"/>
          <ac:spMkLst>
            <pc:docMk/>
            <pc:sldMk cId="1695704347" sldId="2521"/>
            <ac:spMk id="9" creationId="{D309CF76-7252-339F-4905-49C1F5B1D57E}"/>
          </ac:spMkLst>
        </pc:spChg>
        <pc:spChg chg="add del mod">
          <ac:chgData name="Ulrich Gnewuch" userId="e8a70c61da9d9d21" providerId="LiveId" clId="{1554D3C2-3222-409B-8F87-FE569FAFDD43}" dt="2024-01-30T16:09:12.903" v="150"/>
          <ac:spMkLst>
            <pc:docMk/>
            <pc:sldMk cId="1695704347" sldId="2521"/>
            <ac:spMk id="10" creationId="{7436D4A1-86F8-F902-26F1-3E38DACC06FC}"/>
          </ac:spMkLst>
        </pc:spChg>
        <pc:spChg chg="add del mod">
          <ac:chgData name="Ulrich Gnewuch" userId="e8a70c61da9d9d21" providerId="LiveId" clId="{1554D3C2-3222-409B-8F87-FE569FAFDD43}" dt="2024-01-30T16:09:12.903" v="150"/>
          <ac:spMkLst>
            <pc:docMk/>
            <pc:sldMk cId="1695704347" sldId="2521"/>
            <ac:spMk id="11" creationId="{6036EEFF-99A3-6297-288C-1FA122801466}"/>
          </ac:spMkLst>
        </pc:spChg>
        <pc:spChg chg="add del mod">
          <ac:chgData name="Ulrich Gnewuch" userId="e8a70c61da9d9d21" providerId="LiveId" clId="{1554D3C2-3222-409B-8F87-FE569FAFDD43}" dt="2024-01-30T16:09:12.903" v="150"/>
          <ac:spMkLst>
            <pc:docMk/>
            <pc:sldMk cId="1695704347" sldId="2521"/>
            <ac:spMk id="12" creationId="{99B160C7-7128-90B4-F11C-B99374142134}"/>
          </ac:spMkLst>
        </pc:spChg>
        <pc:spChg chg="add del mod">
          <ac:chgData name="Ulrich Gnewuch" userId="e8a70c61da9d9d21" providerId="LiveId" clId="{1554D3C2-3222-409B-8F87-FE569FAFDD43}" dt="2024-01-30T16:09:12.903" v="150"/>
          <ac:spMkLst>
            <pc:docMk/>
            <pc:sldMk cId="1695704347" sldId="2521"/>
            <ac:spMk id="14" creationId="{944EC5CA-2215-4C23-6403-83CA95509A2C}"/>
          </ac:spMkLst>
        </pc:spChg>
        <pc:spChg chg="add mod">
          <ac:chgData name="Ulrich Gnewuch" userId="e8a70c61da9d9d21" providerId="LiveId" clId="{1554D3C2-3222-409B-8F87-FE569FAFDD43}" dt="2024-01-30T16:18:58.090" v="652" actId="20577"/>
          <ac:spMkLst>
            <pc:docMk/>
            <pc:sldMk cId="1695704347" sldId="2521"/>
            <ac:spMk id="15" creationId="{07620103-98BD-0B0C-DDB2-3D11A4452F1F}"/>
          </ac:spMkLst>
        </pc:spChg>
        <pc:spChg chg="add mod">
          <ac:chgData name="Ulrich Gnewuch" userId="e8a70c61da9d9d21" providerId="LiveId" clId="{1554D3C2-3222-409B-8F87-FE569FAFDD43}" dt="2024-01-30T16:22:53.407" v="667" actId="20577"/>
          <ac:spMkLst>
            <pc:docMk/>
            <pc:sldMk cId="1695704347" sldId="2521"/>
            <ac:spMk id="16" creationId="{F1AF3E50-BAB6-7BB6-BD87-BB8D0AB62B91}"/>
          </ac:spMkLst>
        </pc:spChg>
        <pc:spChg chg="add mod">
          <ac:chgData name="Ulrich Gnewuch" userId="e8a70c61da9d9d21" providerId="LiveId" clId="{1554D3C2-3222-409B-8F87-FE569FAFDD43}" dt="2024-01-30T16:17:21.598" v="578" actId="20577"/>
          <ac:spMkLst>
            <pc:docMk/>
            <pc:sldMk cId="1695704347" sldId="2521"/>
            <ac:spMk id="17" creationId="{584282D2-E924-3A68-0DEB-B8B7D82F90C9}"/>
          </ac:spMkLst>
        </pc:spChg>
        <pc:spChg chg="add mod">
          <ac:chgData name="Ulrich Gnewuch" userId="e8a70c61da9d9d21" providerId="LiveId" clId="{1554D3C2-3222-409B-8F87-FE569FAFDD43}" dt="2024-01-30T16:09:18.266" v="153" actId="1076"/>
          <ac:spMkLst>
            <pc:docMk/>
            <pc:sldMk cId="1695704347" sldId="2521"/>
            <ac:spMk id="18" creationId="{23250923-1858-810B-0D0E-305EEFA06741}"/>
          </ac:spMkLst>
        </pc:spChg>
        <pc:spChg chg="add mod">
          <ac:chgData name="Ulrich Gnewuch" userId="e8a70c61da9d9d21" providerId="LiveId" clId="{1554D3C2-3222-409B-8F87-FE569FAFDD43}" dt="2024-02-02T11:03:42.339" v="2183" actId="207"/>
          <ac:spMkLst>
            <pc:docMk/>
            <pc:sldMk cId="1695704347" sldId="2521"/>
            <ac:spMk id="20" creationId="{8FBCAD56-9E81-EB55-433F-BAAEABE55B56}"/>
          </ac:spMkLst>
        </pc:spChg>
        <pc:picChg chg="add del mod">
          <ac:chgData name="Ulrich Gnewuch" userId="e8a70c61da9d9d21" providerId="LiveId" clId="{1554D3C2-3222-409B-8F87-FE569FAFDD43}" dt="2024-01-30T16:09:12.903" v="150"/>
          <ac:picMkLst>
            <pc:docMk/>
            <pc:sldMk cId="1695704347" sldId="2521"/>
            <ac:picMk id="13" creationId="{499A1D1B-A2CA-3C12-E302-60D6A283B9E4}"/>
          </ac:picMkLst>
        </pc:picChg>
        <pc:picChg chg="add mod">
          <ac:chgData name="Ulrich Gnewuch" userId="e8a70c61da9d9d21" providerId="LiveId" clId="{1554D3C2-3222-409B-8F87-FE569FAFDD43}" dt="2024-01-30T16:09:18.266" v="153" actId="1076"/>
          <ac:picMkLst>
            <pc:docMk/>
            <pc:sldMk cId="1695704347" sldId="2521"/>
            <ac:picMk id="19" creationId="{BBE44992-DC92-98F9-6F8D-394756E958B8}"/>
          </ac:picMkLst>
        </pc:picChg>
      </pc:sldChg>
      <pc:sldChg chg="addSp modSp new del mod modNotesTx">
        <pc:chgData name="Ulrich Gnewuch" userId="e8a70c61da9d9d21" providerId="LiveId" clId="{1554D3C2-3222-409B-8F87-FE569FAFDD43}" dt="2024-01-31T16:55:00.606" v="2182" actId="47"/>
        <pc:sldMkLst>
          <pc:docMk/>
          <pc:sldMk cId="938539199" sldId="2522"/>
        </pc:sldMkLst>
        <pc:spChg chg="mod">
          <ac:chgData name="Ulrich Gnewuch" userId="e8a70c61da9d9d21" providerId="LiveId" clId="{1554D3C2-3222-409B-8F87-FE569FAFDD43}" dt="2024-01-31T13:27:01.321" v="1362" actId="1076"/>
          <ac:spMkLst>
            <pc:docMk/>
            <pc:sldMk cId="938539199" sldId="2522"/>
            <ac:spMk id="2" creationId="{3B85F64D-2AD2-9AFD-3C1D-0F8ED9C897A1}"/>
          </ac:spMkLst>
        </pc:spChg>
        <pc:spChg chg="mod">
          <ac:chgData name="Ulrich Gnewuch" userId="e8a70c61da9d9d21" providerId="LiveId" clId="{1554D3C2-3222-409B-8F87-FE569FAFDD43}" dt="2024-01-31T13:18:33.845" v="672" actId="20577"/>
          <ac:spMkLst>
            <pc:docMk/>
            <pc:sldMk cId="938539199" sldId="2522"/>
            <ac:spMk id="6" creationId="{8D7F15BA-5F23-C92E-5A56-EADBDDE92341}"/>
          </ac:spMkLst>
        </pc:spChg>
        <pc:spChg chg="add mod">
          <ac:chgData name="Ulrich Gnewuch" userId="e8a70c61da9d9d21" providerId="LiveId" clId="{1554D3C2-3222-409B-8F87-FE569FAFDD43}" dt="2024-01-31T16:42:38.538" v="1607" actId="20577"/>
          <ac:spMkLst>
            <pc:docMk/>
            <pc:sldMk cId="938539199" sldId="2522"/>
            <ac:spMk id="7" creationId="{D36E9E6D-4870-F4BF-E230-8FF174213A19}"/>
          </ac:spMkLst>
        </pc:spChg>
      </pc:sldChg>
      <pc:sldChg chg="new del">
        <pc:chgData name="Ulrich Gnewuch" userId="e8a70c61da9d9d21" providerId="LiveId" clId="{1554D3C2-3222-409B-8F87-FE569FAFDD43}" dt="2024-01-30T16:20:01.382" v="657" actId="47"/>
        <pc:sldMkLst>
          <pc:docMk/>
          <pc:sldMk cId="2650939764" sldId="2522"/>
        </pc:sldMkLst>
      </pc:sldChg>
      <pc:sldChg chg="addSp modSp new mod">
        <pc:chgData name="Ulrich Gnewuch" userId="e8a70c61da9d9d21" providerId="LiveId" clId="{1554D3C2-3222-409B-8F87-FE569FAFDD43}" dt="2024-02-02T12:50:23.815" v="2187" actId="20577"/>
        <pc:sldMkLst>
          <pc:docMk/>
          <pc:sldMk cId="62266087" sldId="2523"/>
        </pc:sldMkLst>
        <pc:spChg chg="mod">
          <ac:chgData name="Ulrich Gnewuch" userId="e8a70c61da9d9d21" providerId="LiveId" clId="{1554D3C2-3222-409B-8F87-FE569FAFDD43}" dt="2024-02-02T12:50:23.815" v="2187" actId="20577"/>
          <ac:spMkLst>
            <pc:docMk/>
            <pc:sldMk cId="62266087" sldId="2523"/>
            <ac:spMk id="2" creationId="{37FB5DB0-3DCA-9404-84F3-623909C41088}"/>
          </ac:spMkLst>
        </pc:spChg>
        <pc:spChg chg="mod">
          <ac:chgData name="Ulrich Gnewuch" userId="e8a70c61da9d9d21" providerId="LiveId" clId="{1554D3C2-3222-409B-8F87-FE569FAFDD43}" dt="2024-01-31T16:54:49.784" v="2180" actId="20577"/>
          <ac:spMkLst>
            <pc:docMk/>
            <pc:sldMk cId="62266087" sldId="2523"/>
            <ac:spMk id="6" creationId="{CFEBB5FB-DD20-9EBA-007F-743CA1F3D198}"/>
          </ac:spMkLst>
        </pc:spChg>
        <pc:spChg chg="add mod">
          <ac:chgData name="Ulrich Gnewuch" userId="e8a70c61da9d9d21" providerId="LiveId" clId="{1554D3C2-3222-409B-8F87-FE569FAFDD43}" dt="2024-01-31T16:54:03.087" v="2165" actId="27636"/>
          <ac:spMkLst>
            <pc:docMk/>
            <pc:sldMk cId="62266087" sldId="2523"/>
            <ac:spMk id="7" creationId="{9C976F83-8239-D4F3-0FF6-02BEC621EBBA}"/>
          </ac:spMkLst>
        </pc:spChg>
      </pc:sldChg>
      <pc:sldMasterChg chg="delSldLayout">
        <pc:chgData name="Ulrich Gnewuch" userId="e8a70c61da9d9d21" providerId="LiveId" clId="{1554D3C2-3222-409B-8F87-FE569FAFDD43}" dt="2024-01-30T16:20:01.382" v="657" actId="47"/>
        <pc:sldMasterMkLst>
          <pc:docMk/>
          <pc:sldMasterMk cId="419719284" sldId="2147483660"/>
        </pc:sldMasterMkLst>
        <pc:sldLayoutChg chg="del">
          <pc:chgData name="Ulrich Gnewuch" userId="e8a70c61da9d9d21" providerId="LiveId" clId="{1554D3C2-3222-409B-8F87-FE569FAFDD43}" dt="2024-01-30T16:20:01.382" v="657" actId="47"/>
          <pc:sldLayoutMkLst>
            <pc:docMk/>
            <pc:sldMasterMk cId="419719284" sldId="2147483660"/>
            <pc:sldLayoutMk cId="489026529" sldId="2147483727"/>
          </pc:sldLayoutMkLst>
        </pc:sldLayoutChg>
      </pc:sldMasterChg>
      <pc:sldMasterChg chg="del delSldLayout">
        <pc:chgData name="Ulrich Gnewuch" userId="e8a70c61da9d9d21" providerId="LiveId" clId="{1554D3C2-3222-409B-8F87-FE569FAFDD43}" dt="2024-01-30T16:19:16.527" v="653" actId="47"/>
        <pc:sldMasterMkLst>
          <pc:docMk/>
          <pc:sldMasterMk cId="217473983" sldId="2147483728"/>
        </pc:sldMasterMkLst>
        <pc:sldLayoutChg chg="del">
          <pc:chgData name="Ulrich Gnewuch" userId="e8a70c61da9d9d21" providerId="LiveId" clId="{1554D3C2-3222-409B-8F87-FE569FAFDD43}" dt="2024-01-30T16:19:16.527" v="653" actId="47"/>
          <pc:sldLayoutMkLst>
            <pc:docMk/>
            <pc:sldMasterMk cId="217473983" sldId="2147483728"/>
            <pc:sldLayoutMk cId="3974479281" sldId="2147483729"/>
          </pc:sldLayoutMkLst>
        </pc:sldLayoutChg>
        <pc:sldLayoutChg chg="del">
          <pc:chgData name="Ulrich Gnewuch" userId="e8a70c61da9d9d21" providerId="LiveId" clId="{1554D3C2-3222-409B-8F87-FE569FAFDD43}" dt="2024-01-30T16:19:16.527" v="653" actId="47"/>
          <pc:sldLayoutMkLst>
            <pc:docMk/>
            <pc:sldMasterMk cId="217473983" sldId="2147483728"/>
            <pc:sldLayoutMk cId="503354132" sldId="2147483730"/>
          </pc:sldLayoutMkLst>
        </pc:sldLayoutChg>
        <pc:sldLayoutChg chg="del">
          <pc:chgData name="Ulrich Gnewuch" userId="e8a70c61da9d9d21" providerId="LiveId" clId="{1554D3C2-3222-409B-8F87-FE569FAFDD43}" dt="2024-01-30T16:19:16.527" v="653" actId="47"/>
          <pc:sldLayoutMkLst>
            <pc:docMk/>
            <pc:sldMasterMk cId="217473983" sldId="2147483728"/>
            <pc:sldLayoutMk cId="257450233" sldId="2147483731"/>
          </pc:sldLayoutMkLst>
        </pc:sldLayoutChg>
        <pc:sldLayoutChg chg="del">
          <pc:chgData name="Ulrich Gnewuch" userId="e8a70c61da9d9d21" providerId="LiveId" clId="{1554D3C2-3222-409B-8F87-FE569FAFDD43}" dt="2024-01-30T16:19:16.527" v="653" actId="47"/>
          <pc:sldLayoutMkLst>
            <pc:docMk/>
            <pc:sldMasterMk cId="217473983" sldId="2147483728"/>
            <pc:sldLayoutMk cId="3192009743" sldId="2147483732"/>
          </pc:sldLayoutMkLst>
        </pc:sldLayoutChg>
        <pc:sldLayoutChg chg="del">
          <pc:chgData name="Ulrich Gnewuch" userId="e8a70c61da9d9d21" providerId="LiveId" clId="{1554D3C2-3222-409B-8F87-FE569FAFDD43}" dt="2024-01-30T16:19:16.527" v="653" actId="47"/>
          <pc:sldLayoutMkLst>
            <pc:docMk/>
            <pc:sldMasterMk cId="217473983" sldId="2147483728"/>
            <pc:sldLayoutMk cId="1506311334" sldId="2147483733"/>
          </pc:sldLayoutMkLst>
        </pc:sldLayoutChg>
        <pc:sldLayoutChg chg="del">
          <pc:chgData name="Ulrich Gnewuch" userId="e8a70c61da9d9d21" providerId="LiveId" clId="{1554D3C2-3222-409B-8F87-FE569FAFDD43}" dt="2024-01-30T16:19:16.527" v="653" actId="47"/>
          <pc:sldLayoutMkLst>
            <pc:docMk/>
            <pc:sldMasterMk cId="217473983" sldId="2147483728"/>
            <pc:sldLayoutMk cId="3566573263" sldId="2147483734"/>
          </pc:sldLayoutMkLst>
        </pc:sldLayoutChg>
      </pc:sldMasterChg>
    </pc:docChg>
  </pc:docChgLst>
  <pc:docChgLst>
    <pc:chgData name="Ulrich Gnewuch" userId="e8a70c61da9d9d21" providerId="LiveId" clId="{3C24E757-D326-446C-B65E-53B552CD120C}"/>
    <pc:docChg chg="undo custSel addSld delSld modSld modMainMaster">
      <pc:chgData name="Ulrich Gnewuch" userId="e8a70c61da9d9d21" providerId="LiveId" clId="{3C24E757-D326-446C-B65E-53B552CD120C}" dt="2024-03-13T12:45:54.275" v="62" actId="47"/>
      <pc:docMkLst>
        <pc:docMk/>
      </pc:docMkLst>
      <pc:sldChg chg="modSp mod">
        <pc:chgData name="Ulrich Gnewuch" userId="e8a70c61da9d9d21" providerId="LiveId" clId="{3C24E757-D326-446C-B65E-53B552CD120C}" dt="2024-03-13T12:44:06.391" v="18" actId="20577"/>
        <pc:sldMkLst>
          <pc:docMk/>
          <pc:sldMk cId="1135826340" sldId="256"/>
        </pc:sldMkLst>
        <pc:spChg chg="mod">
          <ac:chgData name="Ulrich Gnewuch" userId="e8a70c61da9d9d21" providerId="LiveId" clId="{3C24E757-D326-446C-B65E-53B552CD120C}" dt="2024-03-13T12:44:06.391" v="18" actId="20577"/>
          <ac:spMkLst>
            <pc:docMk/>
            <pc:sldMk cId="1135826340" sldId="256"/>
            <ac:spMk id="6" creationId="{00000000-0000-0000-0000-000000000000}"/>
          </ac:spMkLst>
        </pc:spChg>
        <pc:spChg chg="mod">
          <ac:chgData name="Ulrich Gnewuch" userId="e8a70c61da9d9d21" providerId="LiveId" clId="{3C24E757-D326-446C-B65E-53B552CD120C}" dt="2024-03-13T12:43:53.591" v="5" actId="20577"/>
          <ac:spMkLst>
            <pc:docMk/>
            <pc:sldMk cId="1135826340" sldId="256"/>
            <ac:spMk id="7" creationId="{00000000-0000-0000-0000-000000000000}"/>
          </ac:spMkLst>
        </pc:spChg>
      </pc:sldChg>
      <pc:sldChg chg="del">
        <pc:chgData name="Ulrich Gnewuch" userId="e8a70c61da9d9d21" providerId="LiveId" clId="{3C24E757-D326-446C-B65E-53B552CD120C}" dt="2024-03-13T12:45:54.275" v="62" actId="47"/>
        <pc:sldMkLst>
          <pc:docMk/>
          <pc:sldMk cId="1263890104" sldId="1970"/>
        </pc:sldMkLst>
      </pc:sldChg>
      <pc:sldChg chg="del">
        <pc:chgData name="Ulrich Gnewuch" userId="e8a70c61da9d9d21" providerId="LiveId" clId="{3C24E757-D326-446C-B65E-53B552CD120C}" dt="2024-03-13T12:45:54.275" v="62" actId="47"/>
        <pc:sldMkLst>
          <pc:docMk/>
          <pc:sldMk cId="371880917" sldId="2447"/>
        </pc:sldMkLst>
      </pc:sldChg>
      <pc:sldChg chg="del">
        <pc:chgData name="Ulrich Gnewuch" userId="e8a70c61da9d9d21" providerId="LiveId" clId="{3C24E757-D326-446C-B65E-53B552CD120C}" dt="2024-03-13T12:44:10.220" v="19" actId="47"/>
        <pc:sldMkLst>
          <pc:docMk/>
          <pc:sldMk cId="3108815843" sldId="2519"/>
        </pc:sldMkLst>
      </pc:sldChg>
      <pc:sldChg chg="del">
        <pc:chgData name="Ulrich Gnewuch" userId="e8a70c61da9d9d21" providerId="LiveId" clId="{3C24E757-D326-446C-B65E-53B552CD120C}" dt="2024-03-13T12:45:54.275" v="62" actId="47"/>
        <pc:sldMkLst>
          <pc:docMk/>
          <pc:sldMk cId="3088442830" sldId="2520"/>
        </pc:sldMkLst>
      </pc:sldChg>
      <pc:sldChg chg="del">
        <pc:chgData name="Ulrich Gnewuch" userId="e8a70c61da9d9d21" providerId="LiveId" clId="{3C24E757-D326-446C-B65E-53B552CD120C}" dt="2024-03-13T12:45:54.275" v="62" actId="47"/>
        <pc:sldMkLst>
          <pc:docMk/>
          <pc:sldMk cId="1695704347" sldId="2521"/>
        </pc:sldMkLst>
      </pc:sldChg>
      <pc:sldChg chg="del">
        <pc:chgData name="Ulrich Gnewuch" userId="e8a70c61da9d9d21" providerId="LiveId" clId="{3C24E757-D326-446C-B65E-53B552CD120C}" dt="2024-03-13T12:45:54.275" v="62" actId="47"/>
        <pc:sldMkLst>
          <pc:docMk/>
          <pc:sldMk cId="62266087" sldId="2523"/>
        </pc:sldMkLst>
      </pc:sldChg>
      <pc:sldChg chg="new del">
        <pc:chgData name="Ulrich Gnewuch" userId="e8a70c61da9d9d21" providerId="LiveId" clId="{3C24E757-D326-446C-B65E-53B552CD120C}" dt="2024-03-13T12:45:54.275" v="62" actId="47"/>
        <pc:sldMkLst>
          <pc:docMk/>
          <pc:sldMk cId="2311247777" sldId="2524"/>
        </pc:sldMkLst>
      </pc:sldChg>
      <pc:sldChg chg="new del">
        <pc:chgData name="Ulrich Gnewuch" userId="e8a70c61da9d9d21" providerId="LiveId" clId="{3C24E757-D326-446C-B65E-53B552CD120C}" dt="2024-03-13T12:45:54.275" v="62" actId="47"/>
        <pc:sldMkLst>
          <pc:docMk/>
          <pc:sldMk cId="2933617870" sldId="2525"/>
        </pc:sldMkLst>
      </pc:sldChg>
      <pc:sldChg chg="modSp new mod">
        <pc:chgData name="Ulrich Gnewuch" userId="e8a70c61da9d9d21" providerId="LiveId" clId="{3C24E757-D326-446C-B65E-53B552CD120C}" dt="2024-03-13T12:45:48.711" v="61" actId="20577"/>
        <pc:sldMkLst>
          <pc:docMk/>
          <pc:sldMk cId="3903496899" sldId="2526"/>
        </pc:sldMkLst>
        <pc:spChg chg="mod">
          <ac:chgData name="Ulrich Gnewuch" userId="e8a70c61da9d9d21" providerId="LiveId" clId="{3C24E757-D326-446C-B65E-53B552CD120C}" dt="2024-03-13T12:45:48.711" v="61" actId="20577"/>
          <ac:spMkLst>
            <pc:docMk/>
            <pc:sldMk cId="3903496899" sldId="2526"/>
            <ac:spMk id="2" creationId="{BE75F09A-74CB-8231-4C34-B465AF1CF02E}"/>
          </ac:spMkLst>
        </pc:spChg>
        <pc:spChg chg="mod">
          <ac:chgData name="Ulrich Gnewuch" userId="e8a70c61da9d9d21" providerId="LiveId" clId="{3C24E757-D326-446C-B65E-53B552CD120C}" dt="2024-03-13T12:45:46.950" v="60" actId="20577"/>
          <ac:spMkLst>
            <pc:docMk/>
            <pc:sldMk cId="3903496899" sldId="2526"/>
            <ac:spMk id="6" creationId="{53605A40-EAFC-592A-0D9D-D14B51811C08}"/>
          </ac:spMkLst>
        </pc:spChg>
      </pc:sldChg>
      <pc:sldMasterChg chg="modSldLayout">
        <pc:chgData name="Ulrich Gnewuch" userId="e8a70c61da9d9d21" providerId="LiveId" clId="{3C24E757-D326-446C-B65E-53B552CD120C}" dt="2024-03-13T12:45:17.244" v="36" actId="242"/>
        <pc:sldMasterMkLst>
          <pc:docMk/>
          <pc:sldMasterMk cId="419719284" sldId="2147483660"/>
        </pc:sldMasterMkLst>
        <pc:sldLayoutChg chg="modSp mod">
          <pc:chgData name="Ulrich Gnewuch" userId="e8a70c61da9d9d21" providerId="LiveId" clId="{3C24E757-D326-446C-B65E-53B552CD120C}" dt="2024-03-13T12:45:17.244" v="36" actId="242"/>
          <pc:sldLayoutMkLst>
            <pc:docMk/>
            <pc:sldMasterMk cId="419719284" sldId="2147483660"/>
            <pc:sldLayoutMk cId="2841318847" sldId="2147483662"/>
          </pc:sldLayoutMkLst>
          <pc:spChg chg="mod">
            <ac:chgData name="Ulrich Gnewuch" userId="e8a70c61da9d9d21" providerId="LiveId" clId="{3C24E757-D326-446C-B65E-53B552CD120C}" dt="2024-03-13T12:44:40.611" v="32" actId="20577"/>
            <ac:spMkLst>
              <pc:docMk/>
              <pc:sldMasterMk cId="419719284" sldId="2147483660"/>
              <pc:sldLayoutMk cId="2841318847" sldId="2147483662"/>
              <ac:spMk id="4" creationId="{C90CC31F-88F8-44B9-9BEC-0E8A9C2DEC9A}"/>
            </ac:spMkLst>
          </pc:spChg>
          <pc:spChg chg="mod">
            <ac:chgData name="Ulrich Gnewuch" userId="e8a70c61da9d9d21" providerId="LiveId" clId="{3C24E757-D326-446C-B65E-53B552CD120C}" dt="2024-03-13T12:44:45.479" v="34" actId="20577"/>
            <ac:spMkLst>
              <pc:docMk/>
              <pc:sldMasterMk cId="419719284" sldId="2147483660"/>
              <pc:sldLayoutMk cId="2841318847" sldId="2147483662"/>
              <ac:spMk id="5" creationId="{F71FF868-3FEA-4B2E-A55E-AD12BBEAB27F}"/>
            </ac:spMkLst>
          </pc:spChg>
          <pc:spChg chg="mod">
            <ac:chgData name="Ulrich Gnewuch" userId="e8a70c61da9d9d21" providerId="LiveId" clId="{3C24E757-D326-446C-B65E-53B552CD120C}" dt="2024-03-13T12:45:17.244" v="36" actId="242"/>
            <ac:spMkLst>
              <pc:docMk/>
              <pc:sldMasterMk cId="419719284" sldId="2147483660"/>
              <pc:sldLayoutMk cId="2841318847" sldId="2147483662"/>
              <ac:spMk id="10" creationId="{00000000-0000-0000-0000-000000000000}"/>
            </ac:spMkLst>
          </pc:spChg>
        </pc:sldLayoutChg>
      </pc:sldMasterChg>
    </pc:docChg>
  </pc:docChgLst>
  <pc:docChgLst>
    <pc:chgData name="Ulrich Gnewuch" userId="e8a70c61da9d9d21" providerId="LiveId" clId="{3E3AB98F-DA6D-4C82-9F38-23C4EDE5A069}"/>
    <pc:docChg chg="custSel delSld modSld delSection modSection">
      <pc:chgData name="Ulrich Gnewuch" userId="e8a70c61da9d9d21" providerId="LiveId" clId="{3E3AB98F-DA6D-4C82-9F38-23C4EDE5A069}" dt="2024-01-23T12:22:25.744" v="109" actId="20577"/>
      <pc:docMkLst>
        <pc:docMk/>
      </pc:docMkLst>
      <pc:sldChg chg="modSp mod">
        <pc:chgData name="Ulrich Gnewuch" userId="e8a70c61da9d9d21" providerId="LiveId" clId="{3E3AB98F-DA6D-4C82-9F38-23C4EDE5A069}" dt="2024-01-23T12:18:50.391" v="1" actId="20577"/>
        <pc:sldMkLst>
          <pc:docMk/>
          <pc:sldMk cId="1135826340" sldId="256"/>
        </pc:sldMkLst>
        <pc:spChg chg="mod">
          <ac:chgData name="Ulrich Gnewuch" userId="e8a70c61da9d9d21" providerId="LiveId" clId="{3E3AB98F-DA6D-4C82-9F38-23C4EDE5A069}" dt="2024-01-23T12:18:50.391" v="1" actId="20577"/>
          <ac:spMkLst>
            <pc:docMk/>
            <pc:sldMk cId="1135826340" sldId="256"/>
            <ac:spMk id="6" creationId="{00000000-0000-0000-0000-000000000000}"/>
          </ac:spMkLst>
        </pc:spChg>
      </pc:sldChg>
      <pc:sldChg chg="addSp modSp mod">
        <pc:chgData name="Ulrich Gnewuch" userId="e8a70c61da9d9d21" providerId="LiveId" clId="{3E3AB98F-DA6D-4C82-9F38-23C4EDE5A069}" dt="2024-01-23T12:19:25.975" v="22" actId="14100"/>
        <pc:sldMkLst>
          <pc:docMk/>
          <pc:sldMk cId="3118589728" sldId="283"/>
        </pc:sldMkLst>
        <pc:spChg chg="add mod">
          <ac:chgData name="Ulrich Gnewuch" userId="e8a70c61da9d9d21" providerId="LiveId" clId="{3E3AB98F-DA6D-4C82-9F38-23C4EDE5A069}" dt="2024-01-23T12:19:25.975" v="22" actId="14100"/>
          <ac:spMkLst>
            <pc:docMk/>
            <pc:sldMk cId="3118589728" sldId="283"/>
            <ac:spMk id="2" creationId="{66E5F714-0B2B-7AE3-A498-67D4232780F2}"/>
          </ac:spMkLst>
        </pc:spChg>
      </pc:sldChg>
      <pc:sldChg chg="del">
        <pc:chgData name="Ulrich Gnewuch" userId="e8a70c61da9d9d21" providerId="LiveId" clId="{3E3AB98F-DA6D-4C82-9F38-23C4EDE5A069}" dt="2024-01-23T12:19:49.850" v="29" actId="47"/>
        <pc:sldMkLst>
          <pc:docMk/>
          <pc:sldMk cId="2612210534" sldId="316"/>
        </pc:sldMkLst>
      </pc:sldChg>
      <pc:sldChg chg="modSp mod">
        <pc:chgData name="Ulrich Gnewuch" userId="e8a70c61da9d9d21" providerId="LiveId" clId="{3E3AB98F-DA6D-4C82-9F38-23C4EDE5A069}" dt="2024-01-23T12:19:58.418" v="35" actId="5793"/>
        <pc:sldMkLst>
          <pc:docMk/>
          <pc:sldMk cId="1374853296" sldId="839"/>
        </pc:sldMkLst>
        <pc:spChg chg="mod">
          <ac:chgData name="Ulrich Gnewuch" userId="e8a70c61da9d9d21" providerId="LiveId" clId="{3E3AB98F-DA6D-4C82-9F38-23C4EDE5A069}" dt="2024-01-23T12:19:58.418" v="35" actId="5793"/>
          <ac:spMkLst>
            <pc:docMk/>
            <pc:sldMk cId="1374853296" sldId="839"/>
            <ac:spMk id="9" creationId="{75E2D121-184F-16E3-D6DC-3A059F2F986C}"/>
          </ac:spMkLst>
        </pc:spChg>
      </pc:sldChg>
      <pc:sldChg chg="modSp mod">
        <pc:chgData name="Ulrich Gnewuch" userId="e8a70c61da9d9d21" providerId="LiveId" clId="{3E3AB98F-DA6D-4C82-9F38-23C4EDE5A069}" dt="2024-01-23T12:19:21.052" v="19" actId="5793"/>
        <pc:sldMkLst>
          <pc:docMk/>
          <pc:sldMk cId="3587377623" sldId="842"/>
        </pc:sldMkLst>
        <pc:spChg chg="mod">
          <ac:chgData name="Ulrich Gnewuch" userId="e8a70c61da9d9d21" providerId="LiveId" clId="{3E3AB98F-DA6D-4C82-9F38-23C4EDE5A069}" dt="2024-01-23T12:19:21.052" v="19" actId="5793"/>
          <ac:spMkLst>
            <pc:docMk/>
            <pc:sldMk cId="3587377623" sldId="842"/>
            <ac:spMk id="19" creationId="{B2CD85F5-F68D-52BD-C86F-5416658AB84C}"/>
          </ac:spMkLst>
        </pc:spChg>
      </pc:sldChg>
      <pc:sldChg chg="modSp mod">
        <pc:chgData name="Ulrich Gnewuch" userId="e8a70c61da9d9d21" providerId="LiveId" clId="{3E3AB98F-DA6D-4C82-9F38-23C4EDE5A069}" dt="2024-01-23T12:20:17.337" v="52" actId="20577"/>
        <pc:sldMkLst>
          <pc:docMk/>
          <pc:sldMk cId="1214890711" sldId="1935"/>
        </pc:sldMkLst>
        <pc:spChg chg="mod">
          <ac:chgData name="Ulrich Gnewuch" userId="e8a70c61da9d9d21" providerId="LiveId" clId="{3E3AB98F-DA6D-4C82-9F38-23C4EDE5A069}" dt="2024-01-23T12:20:17.337" v="52" actId="20577"/>
          <ac:spMkLst>
            <pc:docMk/>
            <pc:sldMk cId="1214890711" sldId="1935"/>
            <ac:spMk id="2" creationId="{5D2A8DB8-04A3-EA11-1F7D-AC7482BCECAF}"/>
          </ac:spMkLst>
        </pc:spChg>
      </pc:sldChg>
      <pc:sldChg chg="del">
        <pc:chgData name="Ulrich Gnewuch" userId="e8a70c61da9d9d21" providerId="LiveId" clId="{3E3AB98F-DA6D-4C82-9F38-23C4EDE5A069}" dt="2024-01-23T12:19:49.850" v="29" actId="47"/>
        <pc:sldMkLst>
          <pc:docMk/>
          <pc:sldMk cId="4047762019" sldId="1955"/>
        </pc:sldMkLst>
      </pc:sldChg>
      <pc:sldChg chg="del">
        <pc:chgData name="Ulrich Gnewuch" userId="e8a70c61da9d9d21" providerId="LiveId" clId="{3E3AB98F-DA6D-4C82-9F38-23C4EDE5A069}" dt="2024-01-23T12:19:49.850" v="29" actId="47"/>
        <pc:sldMkLst>
          <pc:docMk/>
          <pc:sldMk cId="3696147685" sldId="1956"/>
        </pc:sldMkLst>
      </pc:sldChg>
      <pc:sldChg chg="del">
        <pc:chgData name="Ulrich Gnewuch" userId="e8a70c61da9d9d21" providerId="LiveId" clId="{3E3AB98F-DA6D-4C82-9F38-23C4EDE5A069}" dt="2024-01-23T12:19:49.850" v="29" actId="47"/>
        <pc:sldMkLst>
          <pc:docMk/>
          <pc:sldMk cId="726026978" sldId="1959"/>
        </pc:sldMkLst>
      </pc:sldChg>
      <pc:sldChg chg="del">
        <pc:chgData name="Ulrich Gnewuch" userId="e8a70c61da9d9d21" providerId="LiveId" clId="{3E3AB98F-DA6D-4C82-9F38-23C4EDE5A069}" dt="2024-01-23T12:19:49.850" v="29" actId="47"/>
        <pc:sldMkLst>
          <pc:docMk/>
          <pc:sldMk cId="1977608183" sldId="1961"/>
        </pc:sldMkLst>
      </pc:sldChg>
      <pc:sldChg chg="del">
        <pc:chgData name="Ulrich Gnewuch" userId="e8a70c61da9d9d21" providerId="LiveId" clId="{3E3AB98F-DA6D-4C82-9F38-23C4EDE5A069}" dt="2024-01-23T12:19:53.859" v="30" actId="47"/>
        <pc:sldMkLst>
          <pc:docMk/>
          <pc:sldMk cId="2550459179" sldId="1965"/>
        </pc:sldMkLst>
      </pc:sldChg>
      <pc:sldChg chg="del">
        <pc:chgData name="Ulrich Gnewuch" userId="e8a70c61da9d9d21" providerId="LiveId" clId="{3E3AB98F-DA6D-4C82-9F38-23C4EDE5A069}" dt="2024-01-23T12:19:49.850" v="29" actId="47"/>
        <pc:sldMkLst>
          <pc:docMk/>
          <pc:sldMk cId="430915532" sldId="1966"/>
        </pc:sldMkLst>
      </pc:sldChg>
      <pc:sldChg chg="del">
        <pc:chgData name="Ulrich Gnewuch" userId="e8a70c61da9d9d21" providerId="LiveId" clId="{3E3AB98F-DA6D-4C82-9F38-23C4EDE5A069}" dt="2024-01-23T12:19:49.850" v="29" actId="47"/>
        <pc:sldMkLst>
          <pc:docMk/>
          <pc:sldMk cId="1741912745" sldId="1967"/>
        </pc:sldMkLst>
      </pc:sldChg>
      <pc:sldChg chg="del">
        <pc:chgData name="Ulrich Gnewuch" userId="e8a70c61da9d9d21" providerId="LiveId" clId="{3E3AB98F-DA6D-4C82-9F38-23C4EDE5A069}" dt="2024-01-23T12:19:49.850" v="29" actId="47"/>
        <pc:sldMkLst>
          <pc:docMk/>
          <pc:sldMk cId="457623875" sldId="1968"/>
        </pc:sldMkLst>
      </pc:sldChg>
      <pc:sldChg chg="del">
        <pc:chgData name="Ulrich Gnewuch" userId="e8a70c61da9d9d21" providerId="LiveId" clId="{3E3AB98F-DA6D-4C82-9F38-23C4EDE5A069}" dt="2024-01-23T12:19:49.850" v="29" actId="47"/>
        <pc:sldMkLst>
          <pc:docMk/>
          <pc:sldMk cId="4166741099" sldId="1969"/>
        </pc:sldMkLst>
      </pc:sldChg>
      <pc:sldChg chg="del">
        <pc:chgData name="Ulrich Gnewuch" userId="e8a70c61da9d9d21" providerId="LiveId" clId="{3E3AB98F-DA6D-4C82-9F38-23C4EDE5A069}" dt="2024-01-23T12:20:14.439" v="46" actId="47"/>
        <pc:sldMkLst>
          <pc:docMk/>
          <pc:sldMk cId="1449301452" sldId="1971"/>
        </pc:sldMkLst>
      </pc:sldChg>
      <pc:sldChg chg="del">
        <pc:chgData name="Ulrich Gnewuch" userId="e8a70c61da9d9d21" providerId="LiveId" clId="{3E3AB98F-DA6D-4C82-9F38-23C4EDE5A069}" dt="2024-01-23T12:19:53.859" v="30" actId="47"/>
        <pc:sldMkLst>
          <pc:docMk/>
          <pc:sldMk cId="912056543" sldId="1974"/>
        </pc:sldMkLst>
      </pc:sldChg>
      <pc:sldChg chg="del">
        <pc:chgData name="Ulrich Gnewuch" userId="e8a70c61da9d9d21" providerId="LiveId" clId="{3E3AB98F-DA6D-4C82-9F38-23C4EDE5A069}" dt="2024-01-23T12:19:53.859" v="30" actId="47"/>
        <pc:sldMkLst>
          <pc:docMk/>
          <pc:sldMk cId="1847683922" sldId="1975"/>
        </pc:sldMkLst>
      </pc:sldChg>
      <pc:sldChg chg="del">
        <pc:chgData name="Ulrich Gnewuch" userId="e8a70c61da9d9d21" providerId="LiveId" clId="{3E3AB98F-DA6D-4C82-9F38-23C4EDE5A069}" dt="2024-01-23T12:19:53.859" v="30" actId="47"/>
        <pc:sldMkLst>
          <pc:docMk/>
          <pc:sldMk cId="2300953539" sldId="2441"/>
        </pc:sldMkLst>
      </pc:sldChg>
      <pc:sldChg chg="del">
        <pc:chgData name="Ulrich Gnewuch" userId="e8a70c61da9d9d21" providerId="LiveId" clId="{3E3AB98F-DA6D-4C82-9F38-23C4EDE5A069}" dt="2024-01-23T12:19:53.859" v="30" actId="47"/>
        <pc:sldMkLst>
          <pc:docMk/>
          <pc:sldMk cId="1151088262" sldId="2442"/>
        </pc:sldMkLst>
      </pc:sldChg>
      <pc:sldChg chg="del">
        <pc:chgData name="Ulrich Gnewuch" userId="e8a70c61da9d9d21" providerId="LiveId" clId="{3E3AB98F-DA6D-4C82-9F38-23C4EDE5A069}" dt="2024-01-23T12:19:53.859" v="30" actId="47"/>
        <pc:sldMkLst>
          <pc:docMk/>
          <pc:sldMk cId="3950538832" sldId="2443"/>
        </pc:sldMkLst>
      </pc:sldChg>
      <pc:sldChg chg="del">
        <pc:chgData name="Ulrich Gnewuch" userId="e8a70c61da9d9d21" providerId="LiveId" clId="{3E3AB98F-DA6D-4C82-9F38-23C4EDE5A069}" dt="2024-01-23T12:19:53.859" v="30" actId="47"/>
        <pc:sldMkLst>
          <pc:docMk/>
          <pc:sldMk cId="1689713148" sldId="2444"/>
        </pc:sldMkLst>
      </pc:sldChg>
      <pc:sldChg chg="del">
        <pc:chgData name="Ulrich Gnewuch" userId="e8a70c61da9d9d21" providerId="LiveId" clId="{3E3AB98F-DA6D-4C82-9F38-23C4EDE5A069}" dt="2024-01-23T12:19:53.859" v="30" actId="47"/>
        <pc:sldMkLst>
          <pc:docMk/>
          <pc:sldMk cId="3990369811" sldId="2445"/>
        </pc:sldMkLst>
      </pc:sldChg>
      <pc:sldChg chg="del">
        <pc:chgData name="Ulrich Gnewuch" userId="e8a70c61da9d9d21" providerId="LiveId" clId="{3E3AB98F-DA6D-4C82-9F38-23C4EDE5A069}" dt="2024-01-23T12:19:53.859" v="30" actId="47"/>
        <pc:sldMkLst>
          <pc:docMk/>
          <pc:sldMk cId="1957865847" sldId="2446"/>
        </pc:sldMkLst>
      </pc:sldChg>
      <pc:sldChg chg="del">
        <pc:chgData name="Ulrich Gnewuch" userId="e8a70c61da9d9d21" providerId="LiveId" clId="{3E3AB98F-DA6D-4C82-9F38-23C4EDE5A069}" dt="2024-01-23T12:19:53.859" v="30" actId="47"/>
        <pc:sldMkLst>
          <pc:docMk/>
          <pc:sldMk cId="337489749" sldId="2447"/>
        </pc:sldMkLst>
      </pc:sldChg>
      <pc:sldChg chg="del">
        <pc:chgData name="Ulrich Gnewuch" userId="e8a70c61da9d9d21" providerId="LiveId" clId="{3E3AB98F-DA6D-4C82-9F38-23C4EDE5A069}" dt="2024-01-23T12:19:53.859" v="30" actId="47"/>
        <pc:sldMkLst>
          <pc:docMk/>
          <pc:sldMk cId="176726194" sldId="2448"/>
        </pc:sldMkLst>
      </pc:sldChg>
      <pc:sldChg chg="del">
        <pc:chgData name="Ulrich Gnewuch" userId="e8a70c61da9d9d21" providerId="LiveId" clId="{3E3AB98F-DA6D-4C82-9F38-23C4EDE5A069}" dt="2024-01-23T12:19:53.859" v="30" actId="47"/>
        <pc:sldMkLst>
          <pc:docMk/>
          <pc:sldMk cId="3129446917" sldId="2449"/>
        </pc:sldMkLst>
      </pc:sldChg>
      <pc:sldChg chg="del">
        <pc:chgData name="Ulrich Gnewuch" userId="e8a70c61da9d9d21" providerId="LiveId" clId="{3E3AB98F-DA6D-4C82-9F38-23C4EDE5A069}" dt="2024-01-23T12:19:53.859" v="30" actId="47"/>
        <pc:sldMkLst>
          <pc:docMk/>
          <pc:sldMk cId="3442211481" sldId="2451"/>
        </pc:sldMkLst>
      </pc:sldChg>
      <pc:sldChg chg="addSp modSp mod">
        <pc:chgData name="Ulrich Gnewuch" userId="e8a70c61da9d9d21" providerId="LiveId" clId="{3E3AB98F-DA6D-4C82-9F38-23C4EDE5A069}" dt="2024-01-23T12:19:13.130" v="15" actId="403"/>
        <pc:sldMkLst>
          <pc:docMk/>
          <pc:sldMk cId="2995502909" sldId="2452"/>
        </pc:sldMkLst>
        <pc:spChg chg="add mod">
          <ac:chgData name="Ulrich Gnewuch" userId="e8a70c61da9d9d21" providerId="LiveId" clId="{3E3AB98F-DA6D-4C82-9F38-23C4EDE5A069}" dt="2024-01-23T12:19:13.130" v="15" actId="403"/>
          <ac:spMkLst>
            <pc:docMk/>
            <pc:sldMk cId="2995502909" sldId="2452"/>
            <ac:spMk id="2" creationId="{B86D5C3F-172A-DD2A-C02A-6980102FA1DF}"/>
          </ac:spMkLst>
        </pc:spChg>
      </pc:sldChg>
      <pc:sldChg chg="modSp mod">
        <pc:chgData name="Ulrich Gnewuch" userId="e8a70c61da9d9d21" providerId="LiveId" clId="{3E3AB98F-DA6D-4C82-9F38-23C4EDE5A069}" dt="2024-01-23T12:19:35.857" v="27" actId="5793"/>
        <pc:sldMkLst>
          <pc:docMk/>
          <pc:sldMk cId="2860883310" sldId="2453"/>
        </pc:sldMkLst>
        <pc:spChg chg="mod">
          <ac:chgData name="Ulrich Gnewuch" userId="e8a70c61da9d9d21" providerId="LiveId" clId="{3E3AB98F-DA6D-4C82-9F38-23C4EDE5A069}" dt="2024-01-23T12:19:35.857" v="27" actId="5793"/>
          <ac:spMkLst>
            <pc:docMk/>
            <pc:sldMk cId="2860883310" sldId="2453"/>
            <ac:spMk id="9" creationId="{EF640E2D-6325-640D-63C4-9E7BB1024297}"/>
          </ac:spMkLst>
        </pc:spChg>
      </pc:sldChg>
      <pc:sldChg chg="del">
        <pc:chgData name="Ulrich Gnewuch" userId="e8a70c61da9d9d21" providerId="LiveId" clId="{3E3AB98F-DA6D-4C82-9F38-23C4EDE5A069}" dt="2024-01-23T12:19:32.691" v="23" actId="47"/>
        <pc:sldMkLst>
          <pc:docMk/>
          <pc:sldMk cId="2475063496" sldId="2454"/>
        </pc:sldMkLst>
      </pc:sldChg>
      <pc:sldChg chg="del">
        <pc:chgData name="Ulrich Gnewuch" userId="e8a70c61da9d9d21" providerId="LiveId" clId="{3E3AB98F-DA6D-4C82-9F38-23C4EDE5A069}" dt="2024-01-23T12:19:49.850" v="29" actId="47"/>
        <pc:sldMkLst>
          <pc:docMk/>
          <pc:sldMk cId="1759022258" sldId="2455"/>
        </pc:sldMkLst>
      </pc:sldChg>
      <pc:sldChg chg="del">
        <pc:chgData name="Ulrich Gnewuch" userId="e8a70c61da9d9d21" providerId="LiveId" clId="{3E3AB98F-DA6D-4C82-9F38-23C4EDE5A069}" dt="2024-01-23T12:19:49.850" v="29" actId="47"/>
        <pc:sldMkLst>
          <pc:docMk/>
          <pc:sldMk cId="120099046" sldId="2456"/>
        </pc:sldMkLst>
      </pc:sldChg>
      <pc:sldChg chg="del">
        <pc:chgData name="Ulrich Gnewuch" userId="e8a70c61da9d9d21" providerId="LiveId" clId="{3E3AB98F-DA6D-4C82-9F38-23C4EDE5A069}" dt="2024-01-23T12:19:49.850" v="29" actId="47"/>
        <pc:sldMkLst>
          <pc:docMk/>
          <pc:sldMk cId="3675852449" sldId="2457"/>
        </pc:sldMkLst>
      </pc:sldChg>
      <pc:sldChg chg="del">
        <pc:chgData name="Ulrich Gnewuch" userId="e8a70c61da9d9d21" providerId="LiveId" clId="{3E3AB98F-DA6D-4C82-9F38-23C4EDE5A069}" dt="2024-01-23T12:19:49.850" v="29" actId="47"/>
        <pc:sldMkLst>
          <pc:docMk/>
          <pc:sldMk cId="1849501529" sldId="2458"/>
        </pc:sldMkLst>
      </pc:sldChg>
      <pc:sldChg chg="del">
        <pc:chgData name="Ulrich Gnewuch" userId="e8a70c61da9d9d21" providerId="LiveId" clId="{3E3AB98F-DA6D-4C82-9F38-23C4EDE5A069}" dt="2024-01-23T12:19:49.850" v="29" actId="47"/>
        <pc:sldMkLst>
          <pc:docMk/>
          <pc:sldMk cId="2684125274" sldId="2459"/>
        </pc:sldMkLst>
      </pc:sldChg>
      <pc:sldChg chg="modSp mod">
        <pc:chgData name="Ulrich Gnewuch" userId="e8a70c61da9d9d21" providerId="LiveId" clId="{3E3AB98F-DA6D-4C82-9F38-23C4EDE5A069}" dt="2024-01-23T12:20:06.939" v="45" actId="5793"/>
        <pc:sldMkLst>
          <pc:docMk/>
          <pc:sldMk cId="4019442692" sldId="2460"/>
        </pc:sldMkLst>
        <pc:spChg chg="mod">
          <ac:chgData name="Ulrich Gnewuch" userId="e8a70c61da9d9d21" providerId="LiveId" clId="{3E3AB98F-DA6D-4C82-9F38-23C4EDE5A069}" dt="2024-01-23T12:20:06.939" v="45" actId="5793"/>
          <ac:spMkLst>
            <pc:docMk/>
            <pc:sldMk cId="4019442692" sldId="2460"/>
            <ac:spMk id="9" creationId="{EF640E2D-6325-640D-63C4-9E7BB1024297}"/>
          </ac:spMkLst>
        </pc:spChg>
      </pc:sldChg>
      <pc:sldChg chg="del">
        <pc:chgData name="Ulrich Gnewuch" userId="e8a70c61da9d9d21" providerId="LiveId" clId="{3E3AB98F-DA6D-4C82-9F38-23C4EDE5A069}" dt="2024-01-23T12:19:53.859" v="30" actId="47"/>
        <pc:sldMkLst>
          <pc:docMk/>
          <pc:sldMk cId="2497906532" sldId="2461"/>
        </pc:sldMkLst>
      </pc:sldChg>
      <pc:sldChg chg="modSp mod">
        <pc:chgData name="Ulrich Gnewuch" userId="e8a70c61da9d9d21" providerId="LiveId" clId="{3E3AB98F-DA6D-4C82-9F38-23C4EDE5A069}" dt="2024-01-23T12:22:25.744" v="109" actId="20577"/>
        <pc:sldMkLst>
          <pc:docMk/>
          <pc:sldMk cId="2481047789" sldId="2462"/>
        </pc:sldMkLst>
        <pc:spChg chg="mod">
          <ac:chgData name="Ulrich Gnewuch" userId="e8a70c61da9d9d21" providerId="LiveId" clId="{3E3AB98F-DA6D-4C82-9F38-23C4EDE5A069}" dt="2024-01-23T12:18:53.795" v="3"/>
          <ac:spMkLst>
            <pc:docMk/>
            <pc:sldMk cId="2481047789" sldId="2462"/>
            <ac:spMk id="6" creationId="{C4913239-3CB3-93B6-B0A6-EFE8EA35AB1B}"/>
          </ac:spMkLst>
        </pc:spChg>
        <pc:spChg chg="mod">
          <ac:chgData name="Ulrich Gnewuch" userId="e8a70c61da9d9d21" providerId="LiveId" clId="{3E3AB98F-DA6D-4C82-9F38-23C4EDE5A069}" dt="2024-01-23T12:21:55.193" v="89" actId="20577"/>
          <ac:spMkLst>
            <pc:docMk/>
            <pc:sldMk cId="2481047789" sldId="2462"/>
            <ac:spMk id="17" creationId="{46AA290A-E06E-37C9-ACD7-AE54BCA48BD6}"/>
          </ac:spMkLst>
        </pc:spChg>
        <pc:graphicFrameChg chg="mod modGraphic">
          <ac:chgData name="Ulrich Gnewuch" userId="e8a70c61da9d9d21" providerId="LiveId" clId="{3E3AB98F-DA6D-4C82-9F38-23C4EDE5A069}" dt="2024-01-23T12:22:25.744" v="109" actId="20577"/>
          <ac:graphicFrameMkLst>
            <pc:docMk/>
            <pc:sldMk cId="2481047789" sldId="2462"/>
            <ac:graphicFrameMk id="16" creationId="{26AAD372-29C2-0F45-C168-A2E9E246917D}"/>
          </ac:graphicFrameMkLst>
        </pc:graphicFrameChg>
      </pc:sldChg>
    </pc:docChg>
  </pc:docChgLst>
  <pc:docChgLst>
    <pc:chgData name="Ulrich Gnewuch" userId="e8a70c61da9d9d21" providerId="LiveId" clId="{E8553337-8CE8-406B-8967-3F744DFD20C1}"/>
    <pc:docChg chg="undo redo custSel addSld delSld modSld sldOrd delMainMaster">
      <pc:chgData name="Ulrich Gnewuch" userId="e8a70c61da9d9d21" providerId="LiveId" clId="{E8553337-8CE8-406B-8967-3F744DFD20C1}" dt="2024-04-04T14:52:41.539" v="3458" actId="1076"/>
      <pc:docMkLst>
        <pc:docMk/>
      </pc:docMkLst>
      <pc:sldChg chg="modSp mod modTransition">
        <pc:chgData name="Ulrich Gnewuch" userId="e8a70c61da9d9d21" providerId="LiveId" clId="{E8553337-8CE8-406B-8967-3F744DFD20C1}" dt="2024-03-14T15:12:28.679" v="120" actId="207"/>
        <pc:sldMkLst>
          <pc:docMk/>
          <pc:sldMk cId="1135826340" sldId="256"/>
        </pc:sldMkLst>
        <pc:spChg chg="mod">
          <ac:chgData name="Ulrich Gnewuch" userId="e8a70c61da9d9d21" providerId="LiveId" clId="{E8553337-8CE8-406B-8967-3F744DFD20C1}" dt="2024-03-14T15:12:28.679" v="120" actId="207"/>
          <ac:spMkLst>
            <pc:docMk/>
            <pc:sldMk cId="1135826340" sldId="256"/>
            <ac:spMk id="6" creationId="{00000000-0000-0000-0000-000000000000}"/>
          </ac:spMkLst>
        </pc:spChg>
      </pc:sldChg>
      <pc:sldChg chg="delSp add del mod delAnim">
        <pc:chgData name="Ulrich Gnewuch" userId="e8a70c61da9d9d21" providerId="LiveId" clId="{E8553337-8CE8-406B-8967-3F744DFD20C1}" dt="2024-03-15T06:44:37.702" v="2761" actId="47"/>
        <pc:sldMkLst>
          <pc:docMk/>
          <pc:sldMk cId="678391622" sldId="366"/>
        </pc:sldMkLst>
        <pc:spChg chg="del">
          <ac:chgData name="Ulrich Gnewuch" userId="e8a70c61da9d9d21" providerId="LiveId" clId="{E8553337-8CE8-406B-8967-3F744DFD20C1}" dt="2024-03-15T06:36:30.557" v="2486" actId="21"/>
          <ac:spMkLst>
            <pc:docMk/>
            <pc:sldMk cId="678391622" sldId="366"/>
            <ac:spMk id="3" creationId="{114556C4-FEE1-BC41-9BB0-183AB5DDBA0D}"/>
          </ac:spMkLst>
        </pc:spChg>
        <pc:spChg chg="del">
          <ac:chgData name="Ulrich Gnewuch" userId="e8a70c61da9d9d21" providerId="LiveId" clId="{E8553337-8CE8-406B-8967-3F744DFD20C1}" dt="2024-03-15T06:36:30.557" v="2486" actId="21"/>
          <ac:spMkLst>
            <pc:docMk/>
            <pc:sldMk cId="678391622" sldId="366"/>
            <ac:spMk id="5" creationId="{615A0BFA-DC21-994C-9AF8-104CC366D392}"/>
          </ac:spMkLst>
        </pc:spChg>
        <pc:spChg chg="del">
          <ac:chgData name="Ulrich Gnewuch" userId="e8a70c61da9d9d21" providerId="LiveId" clId="{E8553337-8CE8-406B-8967-3F744DFD20C1}" dt="2024-03-15T06:36:30.557" v="2486" actId="21"/>
          <ac:spMkLst>
            <pc:docMk/>
            <pc:sldMk cId="678391622" sldId="366"/>
            <ac:spMk id="6" creationId="{9FC59609-6F25-8347-B07D-3A614507D5B8}"/>
          </ac:spMkLst>
        </pc:spChg>
        <pc:spChg chg="del">
          <ac:chgData name="Ulrich Gnewuch" userId="e8a70c61da9d9d21" providerId="LiveId" clId="{E8553337-8CE8-406B-8967-3F744DFD20C1}" dt="2024-03-15T06:36:30.557" v="2486" actId="21"/>
          <ac:spMkLst>
            <pc:docMk/>
            <pc:sldMk cId="678391622" sldId="366"/>
            <ac:spMk id="7" creationId="{83C27262-8E07-C74D-92E9-0660EB9CD9EF}"/>
          </ac:spMkLst>
        </pc:spChg>
        <pc:spChg chg="del">
          <ac:chgData name="Ulrich Gnewuch" userId="e8a70c61da9d9d21" providerId="LiveId" clId="{E8553337-8CE8-406B-8967-3F744DFD20C1}" dt="2024-03-15T06:36:30.557" v="2486" actId="21"/>
          <ac:spMkLst>
            <pc:docMk/>
            <pc:sldMk cId="678391622" sldId="366"/>
            <ac:spMk id="8" creationId="{48A4505F-E867-F347-9569-BA209D802DA7}"/>
          </ac:spMkLst>
        </pc:spChg>
        <pc:spChg chg="del">
          <ac:chgData name="Ulrich Gnewuch" userId="e8a70c61da9d9d21" providerId="LiveId" clId="{E8553337-8CE8-406B-8967-3F744DFD20C1}" dt="2024-03-15T06:36:30.557" v="2486" actId="21"/>
          <ac:spMkLst>
            <pc:docMk/>
            <pc:sldMk cId="678391622" sldId="366"/>
            <ac:spMk id="9" creationId="{B8EDF53D-E7DB-824C-B9A6-5D26056534CB}"/>
          </ac:spMkLst>
        </pc:spChg>
        <pc:spChg chg="del">
          <ac:chgData name="Ulrich Gnewuch" userId="e8a70c61da9d9d21" providerId="LiveId" clId="{E8553337-8CE8-406B-8967-3F744DFD20C1}" dt="2024-03-15T06:36:30.557" v="2486" actId="21"/>
          <ac:spMkLst>
            <pc:docMk/>
            <pc:sldMk cId="678391622" sldId="366"/>
            <ac:spMk id="10" creationId="{28409710-53A0-4B48-B0EA-51F01E2D2EE8}"/>
          </ac:spMkLst>
        </pc:spChg>
        <pc:spChg chg="del">
          <ac:chgData name="Ulrich Gnewuch" userId="e8a70c61da9d9d21" providerId="LiveId" clId="{E8553337-8CE8-406B-8967-3F744DFD20C1}" dt="2024-03-15T06:36:30.557" v="2486" actId="21"/>
          <ac:spMkLst>
            <pc:docMk/>
            <pc:sldMk cId="678391622" sldId="366"/>
            <ac:spMk id="11" creationId="{8E7C116B-DB86-494C-88FC-B634A33A66D3}"/>
          </ac:spMkLst>
        </pc:spChg>
        <pc:spChg chg="del">
          <ac:chgData name="Ulrich Gnewuch" userId="e8a70c61da9d9d21" providerId="LiveId" clId="{E8553337-8CE8-406B-8967-3F744DFD20C1}" dt="2024-03-15T06:36:30.557" v="2486" actId="21"/>
          <ac:spMkLst>
            <pc:docMk/>
            <pc:sldMk cId="678391622" sldId="366"/>
            <ac:spMk id="12" creationId="{8B327799-164D-BB4D-8E0D-D03AAD8A82BC}"/>
          </ac:spMkLst>
        </pc:spChg>
        <pc:spChg chg="del">
          <ac:chgData name="Ulrich Gnewuch" userId="e8a70c61da9d9d21" providerId="LiveId" clId="{E8553337-8CE8-406B-8967-3F744DFD20C1}" dt="2024-03-15T06:36:30.557" v="2486" actId="21"/>
          <ac:spMkLst>
            <pc:docMk/>
            <pc:sldMk cId="678391622" sldId="366"/>
            <ac:spMk id="13" creationId="{F495B6BB-0E91-2041-BDA8-6D5A4608493C}"/>
          </ac:spMkLst>
        </pc:spChg>
        <pc:spChg chg="del">
          <ac:chgData name="Ulrich Gnewuch" userId="e8a70c61da9d9d21" providerId="LiveId" clId="{E8553337-8CE8-406B-8967-3F744DFD20C1}" dt="2024-03-15T06:36:30.557" v="2486" actId="21"/>
          <ac:spMkLst>
            <pc:docMk/>
            <pc:sldMk cId="678391622" sldId="366"/>
            <ac:spMk id="14" creationId="{A49130D9-9CC7-5A4A-9F35-239D6DEBE699}"/>
          </ac:spMkLst>
        </pc:spChg>
        <pc:spChg chg="del">
          <ac:chgData name="Ulrich Gnewuch" userId="e8a70c61da9d9d21" providerId="LiveId" clId="{E8553337-8CE8-406B-8967-3F744DFD20C1}" dt="2024-03-15T06:36:30.557" v="2486" actId="21"/>
          <ac:spMkLst>
            <pc:docMk/>
            <pc:sldMk cId="678391622" sldId="366"/>
            <ac:spMk id="16" creationId="{F36E33F5-C497-3F47-A6EF-8526949CFBF0}"/>
          </ac:spMkLst>
        </pc:spChg>
        <pc:spChg chg="del">
          <ac:chgData name="Ulrich Gnewuch" userId="e8a70c61da9d9d21" providerId="LiveId" clId="{E8553337-8CE8-406B-8967-3F744DFD20C1}" dt="2024-03-15T06:36:30.557" v="2486" actId="21"/>
          <ac:spMkLst>
            <pc:docMk/>
            <pc:sldMk cId="678391622" sldId="366"/>
            <ac:spMk id="19" creationId="{0B899FA1-EF8D-B341-A6C6-D1D930035B66}"/>
          </ac:spMkLst>
        </pc:spChg>
        <pc:spChg chg="del">
          <ac:chgData name="Ulrich Gnewuch" userId="e8a70c61da9d9d21" providerId="LiveId" clId="{E8553337-8CE8-406B-8967-3F744DFD20C1}" dt="2024-03-15T06:36:30.557" v="2486" actId="21"/>
          <ac:spMkLst>
            <pc:docMk/>
            <pc:sldMk cId="678391622" sldId="366"/>
            <ac:spMk id="20" creationId="{2A139516-8F71-964C-AC47-A501186F6660}"/>
          </ac:spMkLst>
        </pc:spChg>
        <pc:spChg chg="del">
          <ac:chgData name="Ulrich Gnewuch" userId="e8a70c61da9d9d21" providerId="LiveId" clId="{E8553337-8CE8-406B-8967-3F744DFD20C1}" dt="2024-03-15T06:36:30.557" v="2486" actId="21"/>
          <ac:spMkLst>
            <pc:docMk/>
            <pc:sldMk cId="678391622" sldId="366"/>
            <ac:spMk id="21" creationId="{D405C300-B997-E048-84C7-36E4D0357101}"/>
          </ac:spMkLst>
        </pc:spChg>
        <pc:spChg chg="del">
          <ac:chgData name="Ulrich Gnewuch" userId="e8a70c61da9d9d21" providerId="LiveId" clId="{E8553337-8CE8-406B-8967-3F744DFD20C1}" dt="2024-03-15T06:36:30.557" v="2486" actId="21"/>
          <ac:spMkLst>
            <pc:docMk/>
            <pc:sldMk cId="678391622" sldId="366"/>
            <ac:spMk id="22" creationId="{83AFC729-E4D9-EB4D-9356-4110F1E0655D}"/>
          </ac:spMkLst>
        </pc:spChg>
        <pc:spChg chg="del">
          <ac:chgData name="Ulrich Gnewuch" userId="e8a70c61da9d9d21" providerId="LiveId" clId="{E8553337-8CE8-406B-8967-3F744DFD20C1}" dt="2024-03-15T06:36:30.557" v="2486" actId="21"/>
          <ac:spMkLst>
            <pc:docMk/>
            <pc:sldMk cId="678391622" sldId="366"/>
            <ac:spMk id="23" creationId="{545D4FAF-FDFC-C742-99F4-36D455F60F0E}"/>
          </ac:spMkLst>
        </pc:spChg>
        <pc:spChg chg="del">
          <ac:chgData name="Ulrich Gnewuch" userId="e8a70c61da9d9d21" providerId="LiveId" clId="{E8553337-8CE8-406B-8967-3F744DFD20C1}" dt="2024-03-15T06:36:30.557" v="2486" actId="21"/>
          <ac:spMkLst>
            <pc:docMk/>
            <pc:sldMk cId="678391622" sldId="366"/>
            <ac:spMk id="24" creationId="{D62D2776-A752-0340-B929-B55D507467E0}"/>
          </ac:spMkLst>
        </pc:spChg>
      </pc:sldChg>
      <pc:sldChg chg="addSp delSp add del mod">
        <pc:chgData name="Ulrich Gnewuch" userId="e8a70c61da9d9d21" providerId="LiveId" clId="{E8553337-8CE8-406B-8967-3F744DFD20C1}" dt="2024-03-14T15:29:09.048" v="955" actId="47"/>
        <pc:sldMkLst>
          <pc:docMk/>
          <pc:sldMk cId="2200459162" sldId="840"/>
        </pc:sldMkLst>
        <pc:spChg chg="add del">
          <ac:chgData name="Ulrich Gnewuch" userId="e8a70c61da9d9d21" providerId="LiveId" clId="{E8553337-8CE8-406B-8967-3F744DFD20C1}" dt="2024-03-14T15:29:04.842" v="952" actId="21"/>
          <ac:spMkLst>
            <pc:docMk/>
            <pc:sldMk cId="2200459162" sldId="840"/>
            <ac:spMk id="7" creationId="{62E4FA78-4F06-0A20-1654-0D3BDEE30EEC}"/>
          </ac:spMkLst>
        </pc:spChg>
        <pc:spChg chg="add del">
          <ac:chgData name="Ulrich Gnewuch" userId="e8a70c61da9d9d21" providerId="LiveId" clId="{E8553337-8CE8-406B-8967-3F744DFD20C1}" dt="2024-03-14T15:29:04.842" v="952" actId="21"/>
          <ac:spMkLst>
            <pc:docMk/>
            <pc:sldMk cId="2200459162" sldId="840"/>
            <ac:spMk id="10" creationId="{0B2958B3-6554-AC01-FCD3-846BD92C52CB}"/>
          </ac:spMkLst>
        </pc:spChg>
        <pc:picChg chg="add del">
          <ac:chgData name="Ulrich Gnewuch" userId="e8a70c61da9d9d21" providerId="LiveId" clId="{E8553337-8CE8-406B-8967-3F744DFD20C1}" dt="2024-03-14T15:29:04.842" v="952" actId="21"/>
          <ac:picMkLst>
            <pc:docMk/>
            <pc:sldMk cId="2200459162" sldId="840"/>
            <ac:picMk id="8" creationId="{A8EB87D4-24BD-C1E5-5A77-44EC18E9D939}"/>
          </ac:picMkLst>
        </pc:picChg>
        <pc:picChg chg="del">
          <ac:chgData name="Ulrich Gnewuch" userId="e8a70c61da9d9d21" providerId="LiveId" clId="{E8553337-8CE8-406B-8967-3F744DFD20C1}" dt="2024-03-14T15:29:04.842" v="952" actId="21"/>
          <ac:picMkLst>
            <pc:docMk/>
            <pc:sldMk cId="2200459162" sldId="840"/>
            <ac:picMk id="9" creationId="{8A300234-EACD-5441-E04B-637DED3F8003}"/>
          </ac:picMkLst>
        </pc:picChg>
      </pc:sldChg>
      <pc:sldChg chg="delSp add del mod">
        <pc:chgData name="Ulrich Gnewuch" userId="e8a70c61da9d9d21" providerId="LiveId" clId="{E8553337-8CE8-406B-8967-3F744DFD20C1}" dt="2024-03-14T15:31:31.345" v="1020" actId="47"/>
        <pc:sldMkLst>
          <pc:docMk/>
          <pc:sldMk cId="3587377623" sldId="842"/>
        </pc:sldMkLst>
        <pc:spChg chg="del">
          <ac:chgData name="Ulrich Gnewuch" userId="e8a70c61da9d9d21" providerId="LiveId" clId="{E8553337-8CE8-406B-8967-3F744DFD20C1}" dt="2024-03-14T15:31:25.762" v="1016" actId="21"/>
          <ac:spMkLst>
            <pc:docMk/>
            <pc:sldMk cId="3587377623" sldId="842"/>
            <ac:spMk id="7" creationId="{4CF24590-2A04-BC65-523C-25665A0CE0EA}"/>
          </ac:spMkLst>
        </pc:spChg>
        <pc:spChg chg="del">
          <ac:chgData name="Ulrich Gnewuch" userId="e8a70c61da9d9d21" providerId="LiveId" clId="{E8553337-8CE8-406B-8967-3F744DFD20C1}" dt="2024-03-14T15:31:25.762" v="1016" actId="21"/>
          <ac:spMkLst>
            <pc:docMk/>
            <pc:sldMk cId="3587377623" sldId="842"/>
            <ac:spMk id="8" creationId="{5F79102A-1E8F-7B2A-7A38-DB244379CCEF}"/>
          </ac:spMkLst>
        </pc:spChg>
        <pc:spChg chg="del">
          <ac:chgData name="Ulrich Gnewuch" userId="e8a70c61da9d9d21" providerId="LiveId" clId="{E8553337-8CE8-406B-8967-3F744DFD20C1}" dt="2024-03-14T15:31:25.762" v="1016" actId="21"/>
          <ac:spMkLst>
            <pc:docMk/>
            <pc:sldMk cId="3587377623" sldId="842"/>
            <ac:spMk id="9" creationId="{B8AA8C1C-E837-95D7-3663-B592FAAFF85C}"/>
          </ac:spMkLst>
        </pc:spChg>
        <pc:spChg chg="del">
          <ac:chgData name="Ulrich Gnewuch" userId="e8a70c61da9d9d21" providerId="LiveId" clId="{E8553337-8CE8-406B-8967-3F744DFD20C1}" dt="2024-03-14T15:31:25.762" v="1016" actId="21"/>
          <ac:spMkLst>
            <pc:docMk/>
            <pc:sldMk cId="3587377623" sldId="842"/>
            <ac:spMk id="10" creationId="{149ED26D-CD51-5276-84C2-959511C978C0}"/>
          </ac:spMkLst>
        </pc:spChg>
        <pc:spChg chg="del">
          <ac:chgData name="Ulrich Gnewuch" userId="e8a70c61da9d9d21" providerId="LiveId" clId="{E8553337-8CE8-406B-8967-3F744DFD20C1}" dt="2024-03-14T15:31:25.762" v="1016" actId="21"/>
          <ac:spMkLst>
            <pc:docMk/>
            <pc:sldMk cId="3587377623" sldId="842"/>
            <ac:spMk id="11" creationId="{D86677EA-8EB5-F789-1C4F-BDF177B04D00}"/>
          </ac:spMkLst>
        </pc:spChg>
        <pc:spChg chg="del">
          <ac:chgData name="Ulrich Gnewuch" userId="e8a70c61da9d9d21" providerId="LiveId" clId="{E8553337-8CE8-406B-8967-3F744DFD20C1}" dt="2024-03-14T15:31:25.762" v="1016" actId="21"/>
          <ac:spMkLst>
            <pc:docMk/>
            <pc:sldMk cId="3587377623" sldId="842"/>
            <ac:spMk id="18" creationId="{E838648C-33A6-A39D-AE2E-9825C0330116}"/>
          </ac:spMkLst>
        </pc:spChg>
        <pc:spChg chg="del">
          <ac:chgData name="Ulrich Gnewuch" userId="e8a70c61da9d9d21" providerId="LiveId" clId="{E8553337-8CE8-406B-8967-3F744DFD20C1}" dt="2024-03-14T15:31:25.762" v="1016" actId="21"/>
          <ac:spMkLst>
            <pc:docMk/>
            <pc:sldMk cId="3587377623" sldId="842"/>
            <ac:spMk id="19" creationId="{B2CD85F5-F68D-52BD-C86F-5416658AB84C}"/>
          </ac:spMkLst>
        </pc:spChg>
        <pc:grpChg chg="del">
          <ac:chgData name="Ulrich Gnewuch" userId="e8a70c61da9d9d21" providerId="LiveId" clId="{E8553337-8CE8-406B-8967-3F744DFD20C1}" dt="2024-03-14T15:31:25.762" v="1016" actId="21"/>
          <ac:grpSpMkLst>
            <pc:docMk/>
            <pc:sldMk cId="3587377623" sldId="842"/>
            <ac:grpSpMk id="12" creationId="{961E0899-71C4-7221-D183-B8984E5095B2}"/>
          </ac:grpSpMkLst>
        </pc:grpChg>
      </pc:sldChg>
      <pc:sldChg chg="add del">
        <pc:chgData name="Ulrich Gnewuch" userId="e8a70c61da9d9d21" providerId="LiveId" clId="{E8553337-8CE8-406B-8967-3F744DFD20C1}" dt="2024-03-15T06:31:08.849" v="2328" actId="47"/>
        <pc:sldMkLst>
          <pc:docMk/>
          <pc:sldMk cId="2905320524" sldId="1638"/>
        </pc:sldMkLst>
      </pc:sldChg>
      <pc:sldChg chg="delSp add del modTransition modAnim">
        <pc:chgData name="Ulrich Gnewuch" userId="e8a70c61da9d9d21" providerId="LiveId" clId="{E8553337-8CE8-406B-8967-3F744DFD20C1}" dt="2024-03-14T15:09:16.828" v="77" actId="47"/>
        <pc:sldMkLst>
          <pc:docMk/>
          <pc:sldMk cId="2640468738" sldId="1887"/>
        </pc:sldMkLst>
        <pc:picChg chg="del">
          <ac:chgData name="Ulrich Gnewuch" userId="e8a70c61da9d9d21" providerId="LiveId" clId="{E8553337-8CE8-406B-8967-3F744DFD20C1}" dt="2024-03-13T12:51:08.508" v="71"/>
          <ac:picMkLst>
            <pc:docMk/>
            <pc:sldMk cId="2640468738" sldId="1887"/>
            <ac:picMk id="37" creationId="{6F557E85-14C3-4E55-9E85-172F4530B6BB}"/>
          </ac:picMkLst>
        </pc:picChg>
      </pc:sldChg>
      <pc:sldChg chg="delSp add del modTransition modAnim modNotesTx">
        <pc:chgData name="Ulrich Gnewuch" userId="e8a70c61da9d9d21" providerId="LiveId" clId="{E8553337-8CE8-406B-8967-3F744DFD20C1}" dt="2024-03-14T15:09:20.925" v="78" actId="47"/>
        <pc:sldMkLst>
          <pc:docMk/>
          <pc:sldMk cId="1338903344" sldId="1888"/>
        </pc:sldMkLst>
        <pc:picChg chg="del">
          <ac:chgData name="Ulrich Gnewuch" userId="e8a70c61da9d9d21" providerId="LiveId" clId="{E8553337-8CE8-406B-8967-3F744DFD20C1}" dt="2024-03-13T12:51:08.508" v="71"/>
          <ac:picMkLst>
            <pc:docMk/>
            <pc:sldMk cId="1338903344" sldId="1888"/>
            <ac:picMk id="56" creationId="{708E023F-3E04-96F1-6681-9A8B2BAE073B}"/>
          </ac:picMkLst>
        </pc:picChg>
      </pc:sldChg>
      <pc:sldChg chg="delSp add del modTransition modAnim modNotesTx">
        <pc:chgData name="Ulrich Gnewuch" userId="e8a70c61da9d9d21" providerId="LiveId" clId="{E8553337-8CE8-406B-8967-3F744DFD20C1}" dt="2024-03-14T15:09:42.222" v="85" actId="47"/>
        <pc:sldMkLst>
          <pc:docMk/>
          <pc:sldMk cId="4032288632" sldId="1890"/>
        </pc:sldMkLst>
        <pc:picChg chg="del">
          <ac:chgData name="Ulrich Gnewuch" userId="e8a70c61da9d9d21" providerId="LiveId" clId="{E8553337-8CE8-406B-8967-3F744DFD20C1}" dt="2024-03-13T12:51:08.508" v="71"/>
          <ac:picMkLst>
            <pc:docMk/>
            <pc:sldMk cId="4032288632" sldId="1890"/>
            <ac:picMk id="74" creationId="{5DC39D74-CE38-20FB-380F-15910BEA1F5B}"/>
          </ac:picMkLst>
        </pc:picChg>
      </pc:sldChg>
      <pc:sldChg chg="delSp add del modTransition modAnim">
        <pc:chgData name="Ulrich Gnewuch" userId="e8a70c61da9d9d21" providerId="LiveId" clId="{E8553337-8CE8-406B-8967-3F744DFD20C1}" dt="2024-03-14T15:10:08.404" v="95" actId="47"/>
        <pc:sldMkLst>
          <pc:docMk/>
          <pc:sldMk cId="1702930975" sldId="1891"/>
        </pc:sldMkLst>
        <pc:picChg chg="del">
          <ac:chgData name="Ulrich Gnewuch" userId="e8a70c61da9d9d21" providerId="LiveId" clId="{E8553337-8CE8-406B-8967-3F744DFD20C1}" dt="2024-03-13T12:51:08.508" v="71"/>
          <ac:picMkLst>
            <pc:docMk/>
            <pc:sldMk cId="1702930975" sldId="1891"/>
            <ac:picMk id="96" creationId="{50616730-F2A9-4E4A-27DC-938C651EB01C}"/>
          </ac:picMkLst>
        </pc:picChg>
      </pc:sldChg>
      <pc:sldChg chg="delSp add del mod modTransition modAnim">
        <pc:chgData name="Ulrich Gnewuch" userId="e8a70c61da9d9d21" providerId="LiveId" clId="{E8553337-8CE8-406B-8967-3F744DFD20C1}" dt="2024-03-14T15:10:09.520" v="96" actId="47"/>
        <pc:sldMkLst>
          <pc:docMk/>
          <pc:sldMk cId="3264871033" sldId="1895"/>
        </pc:sldMkLst>
        <pc:spChg chg="del">
          <ac:chgData name="Ulrich Gnewuch" userId="e8a70c61da9d9d21" providerId="LiveId" clId="{E8553337-8CE8-406B-8967-3F744DFD20C1}" dt="2024-03-14T15:09:57.980" v="91" actId="21"/>
          <ac:spMkLst>
            <pc:docMk/>
            <pc:sldMk cId="3264871033" sldId="1895"/>
            <ac:spMk id="8" creationId="{71FF25BD-119F-57D6-0DB0-941B5CCB4787}"/>
          </ac:spMkLst>
        </pc:spChg>
        <pc:spChg chg="del">
          <ac:chgData name="Ulrich Gnewuch" userId="e8a70c61da9d9d21" providerId="LiveId" clId="{E8553337-8CE8-406B-8967-3F744DFD20C1}" dt="2024-03-14T15:09:57.980" v="91" actId="21"/>
          <ac:spMkLst>
            <pc:docMk/>
            <pc:sldMk cId="3264871033" sldId="1895"/>
            <ac:spMk id="10" creationId="{1F692D00-2B87-0D97-22A7-98507ACAB7D1}"/>
          </ac:spMkLst>
        </pc:spChg>
        <pc:spChg chg="del">
          <ac:chgData name="Ulrich Gnewuch" userId="e8a70c61da9d9d21" providerId="LiveId" clId="{E8553337-8CE8-406B-8967-3F744DFD20C1}" dt="2024-03-14T15:09:57.980" v="91" actId="21"/>
          <ac:spMkLst>
            <pc:docMk/>
            <pc:sldMk cId="3264871033" sldId="1895"/>
            <ac:spMk id="73" creationId="{92EA5D0C-F1F1-18A4-552D-724E7D12C646}"/>
          </ac:spMkLst>
        </pc:spChg>
        <pc:picChg chg="del">
          <ac:chgData name="Ulrich Gnewuch" userId="e8a70c61da9d9d21" providerId="LiveId" clId="{E8553337-8CE8-406B-8967-3F744DFD20C1}" dt="2024-03-14T15:09:57.980" v="91" actId="21"/>
          <ac:picMkLst>
            <pc:docMk/>
            <pc:sldMk cId="3264871033" sldId="1895"/>
            <ac:picMk id="2" creationId="{8809C7EB-CDBF-41D6-6584-E435662F6BA8}"/>
          </ac:picMkLst>
        </pc:picChg>
        <pc:picChg chg="del">
          <ac:chgData name="Ulrich Gnewuch" userId="e8a70c61da9d9d21" providerId="LiveId" clId="{E8553337-8CE8-406B-8967-3F744DFD20C1}" dt="2024-03-14T15:09:57.980" v="91" actId="21"/>
          <ac:picMkLst>
            <pc:docMk/>
            <pc:sldMk cId="3264871033" sldId="1895"/>
            <ac:picMk id="7" creationId="{9E5538A8-1983-4369-701E-BE3EAE04533E}"/>
          </ac:picMkLst>
        </pc:picChg>
        <pc:picChg chg="del">
          <ac:chgData name="Ulrich Gnewuch" userId="e8a70c61da9d9d21" providerId="LiveId" clId="{E8553337-8CE8-406B-8967-3F744DFD20C1}" dt="2024-03-14T15:09:57.980" v="91" actId="21"/>
          <ac:picMkLst>
            <pc:docMk/>
            <pc:sldMk cId="3264871033" sldId="1895"/>
            <ac:picMk id="9" creationId="{F88A0A46-E7C1-F8C5-1172-4BC4FAA7DE45}"/>
          </ac:picMkLst>
        </pc:picChg>
        <pc:picChg chg="del">
          <ac:chgData name="Ulrich Gnewuch" userId="e8a70c61da9d9d21" providerId="LiveId" clId="{E8553337-8CE8-406B-8967-3F744DFD20C1}" dt="2024-03-14T15:09:57.980" v="91" actId="21"/>
          <ac:picMkLst>
            <pc:docMk/>
            <pc:sldMk cId="3264871033" sldId="1895"/>
            <ac:picMk id="11" creationId="{D7C1EF8E-86EE-75D0-601B-56BE86EF049E}"/>
          </ac:picMkLst>
        </pc:picChg>
        <pc:picChg chg="del">
          <ac:chgData name="Ulrich Gnewuch" userId="e8a70c61da9d9d21" providerId="LiveId" clId="{E8553337-8CE8-406B-8967-3F744DFD20C1}" dt="2024-03-14T15:09:57.980" v="91" actId="21"/>
          <ac:picMkLst>
            <pc:docMk/>
            <pc:sldMk cId="3264871033" sldId="1895"/>
            <ac:picMk id="14" creationId="{929CAE3B-EF7A-436E-87D8-E1525E1B1AE2}"/>
          </ac:picMkLst>
        </pc:picChg>
        <pc:picChg chg="del">
          <ac:chgData name="Ulrich Gnewuch" userId="e8a70c61da9d9d21" providerId="LiveId" clId="{E8553337-8CE8-406B-8967-3F744DFD20C1}" dt="2024-03-14T15:09:57.980" v="91" actId="21"/>
          <ac:picMkLst>
            <pc:docMk/>
            <pc:sldMk cId="3264871033" sldId="1895"/>
            <ac:picMk id="15" creationId="{DFCD7F48-3A05-33E6-50F6-8ECB3B5C4FC6}"/>
          </ac:picMkLst>
        </pc:picChg>
        <pc:picChg chg="del">
          <ac:chgData name="Ulrich Gnewuch" userId="e8a70c61da9d9d21" providerId="LiveId" clId="{E8553337-8CE8-406B-8967-3F744DFD20C1}" dt="2024-03-14T15:09:57.980" v="91" actId="21"/>
          <ac:picMkLst>
            <pc:docMk/>
            <pc:sldMk cId="3264871033" sldId="1895"/>
            <ac:picMk id="16" creationId="{EAA63C6A-D3CF-45D1-CE68-C1280AC7394F}"/>
          </ac:picMkLst>
        </pc:picChg>
        <pc:picChg chg="del">
          <ac:chgData name="Ulrich Gnewuch" userId="e8a70c61da9d9d21" providerId="LiveId" clId="{E8553337-8CE8-406B-8967-3F744DFD20C1}" dt="2024-03-14T15:09:57.980" v="91" actId="21"/>
          <ac:picMkLst>
            <pc:docMk/>
            <pc:sldMk cId="3264871033" sldId="1895"/>
            <ac:picMk id="17" creationId="{A0E7E789-508D-3CF9-A0DD-9ABA31407853}"/>
          </ac:picMkLst>
        </pc:picChg>
        <pc:picChg chg="del">
          <ac:chgData name="Ulrich Gnewuch" userId="e8a70c61da9d9d21" providerId="LiveId" clId="{E8553337-8CE8-406B-8967-3F744DFD20C1}" dt="2024-03-14T15:09:57.980" v="91" actId="21"/>
          <ac:picMkLst>
            <pc:docMk/>
            <pc:sldMk cId="3264871033" sldId="1895"/>
            <ac:picMk id="18" creationId="{72900986-4451-8557-6EB0-8B0124F1DCE8}"/>
          </ac:picMkLst>
        </pc:picChg>
        <pc:picChg chg="del">
          <ac:chgData name="Ulrich Gnewuch" userId="e8a70c61da9d9d21" providerId="LiveId" clId="{E8553337-8CE8-406B-8967-3F744DFD20C1}" dt="2024-03-14T15:09:57.980" v="91" actId="21"/>
          <ac:picMkLst>
            <pc:docMk/>
            <pc:sldMk cId="3264871033" sldId="1895"/>
            <ac:picMk id="20" creationId="{F7F530B5-D159-7EAA-1565-098E05FCD6EF}"/>
          </ac:picMkLst>
        </pc:picChg>
        <pc:picChg chg="del">
          <ac:chgData name="Ulrich Gnewuch" userId="e8a70c61da9d9d21" providerId="LiveId" clId="{E8553337-8CE8-406B-8967-3F744DFD20C1}" dt="2024-03-13T12:51:08.508" v="71"/>
          <ac:picMkLst>
            <pc:docMk/>
            <pc:sldMk cId="3264871033" sldId="1895"/>
            <ac:picMk id="38" creationId="{F6F35870-4800-6E9F-182E-D0C0D074B90F}"/>
          </ac:picMkLst>
        </pc:picChg>
      </pc:sldChg>
      <pc:sldChg chg="delSp add del modTransition modAnim">
        <pc:chgData name="Ulrich Gnewuch" userId="e8a70c61da9d9d21" providerId="LiveId" clId="{E8553337-8CE8-406B-8967-3F744DFD20C1}" dt="2024-03-14T15:10:25.477" v="101" actId="47"/>
        <pc:sldMkLst>
          <pc:docMk/>
          <pc:sldMk cId="3593270935" sldId="1896"/>
        </pc:sldMkLst>
        <pc:picChg chg="del">
          <ac:chgData name="Ulrich Gnewuch" userId="e8a70c61da9d9d21" providerId="LiveId" clId="{E8553337-8CE8-406B-8967-3F744DFD20C1}" dt="2024-03-13T12:51:08.508" v="71"/>
          <ac:picMkLst>
            <pc:docMk/>
            <pc:sldMk cId="3593270935" sldId="1896"/>
            <ac:picMk id="29" creationId="{DDAE2A4D-B158-A20F-E064-971F7D61BD22}"/>
          </ac:picMkLst>
        </pc:picChg>
      </pc:sldChg>
      <pc:sldChg chg="addSp delSp modSp add del mod">
        <pc:chgData name="Ulrich Gnewuch" userId="e8a70c61da9d9d21" providerId="LiveId" clId="{E8553337-8CE8-406B-8967-3F744DFD20C1}" dt="2024-03-14T15:29:32.492" v="968" actId="47"/>
        <pc:sldMkLst>
          <pc:docMk/>
          <pc:sldMk cId="1214890711" sldId="1935"/>
        </pc:sldMkLst>
        <pc:spChg chg="del mod">
          <ac:chgData name="Ulrich Gnewuch" userId="e8a70c61da9d9d21" providerId="LiveId" clId="{E8553337-8CE8-406B-8967-3F744DFD20C1}" dt="2024-03-14T15:29:25.119" v="961" actId="21"/>
          <ac:spMkLst>
            <pc:docMk/>
            <pc:sldMk cId="1214890711" sldId="1935"/>
            <ac:spMk id="2" creationId="{5D2A8DB8-04A3-EA11-1F7D-AC7482BCECAF}"/>
          </ac:spMkLst>
        </pc:spChg>
        <pc:spChg chg="add mod">
          <ac:chgData name="Ulrich Gnewuch" userId="e8a70c61da9d9d21" providerId="LiveId" clId="{E8553337-8CE8-406B-8967-3F744DFD20C1}" dt="2024-03-14T15:29:25.119" v="961" actId="21"/>
          <ac:spMkLst>
            <pc:docMk/>
            <pc:sldMk cId="1214890711" sldId="1935"/>
            <ac:spMk id="8" creationId="{3E2D7C9D-BE8C-FE47-D24C-68C820AB5897}"/>
          </ac:spMkLst>
        </pc:spChg>
      </pc:sldChg>
      <pc:sldChg chg="modSp add del mod">
        <pc:chgData name="Ulrich Gnewuch" userId="e8a70c61da9d9d21" providerId="LiveId" clId="{E8553337-8CE8-406B-8967-3F744DFD20C1}" dt="2024-03-14T15:18:31.856" v="401" actId="47"/>
        <pc:sldMkLst>
          <pc:docMk/>
          <pc:sldMk cId="904181621" sldId="2476"/>
        </pc:sldMkLst>
        <pc:spChg chg="mod">
          <ac:chgData name="Ulrich Gnewuch" userId="e8a70c61da9d9d21" providerId="LiveId" clId="{E8553337-8CE8-406B-8967-3F744DFD20C1}" dt="2024-03-14T15:18:19.094" v="384"/>
          <ac:spMkLst>
            <pc:docMk/>
            <pc:sldMk cId="904181621" sldId="2476"/>
            <ac:spMk id="7" creationId="{C3F89523-6A66-E341-060C-66237541AC63}"/>
          </ac:spMkLst>
        </pc:spChg>
      </pc:sldChg>
      <pc:sldChg chg="addSp delSp modSp mod modTransition">
        <pc:chgData name="Ulrich Gnewuch" userId="e8a70c61da9d9d21" providerId="LiveId" clId="{E8553337-8CE8-406B-8967-3F744DFD20C1}" dt="2024-03-14T15:12:44.673" v="122" actId="20577"/>
        <pc:sldMkLst>
          <pc:docMk/>
          <pc:sldMk cId="3903496899" sldId="2526"/>
        </pc:sldMkLst>
        <pc:spChg chg="del">
          <ac:chgData name="Ulrich Gnewuch" userId="e8a70c61da9d9d21" providerId="LiveId" clId="{E8553337-8CE8-406B-8967-3F744DFD20C1}" dt="2024-03-13T12:49:59.631" v="52" actId="478"/>
          <ac:spMkLst>
            <pc:docMk/>
            <pc:sldMk cId="3903496899" sldId="2526"/>
            <ac:spMk id="2" creationId="{BE75F09A-74CB-8231-4C34-B465AF1CF02E}"/>
          </ac:spMkLst>
        </pc:spChg>
        <pc:spChg chg="del mod">
          <ac:chgData name="Ulrich Gnewuch" userId="e8a70c61da9d9d21" providerId="LiveId" clId="{E8553337-8CE8-406B-8967-3F744DFD20C1}" dt="2024-03-14T15:08:49.008" v="73" actId="478"/>
          <ac:spMkLst>
            <pc:docMk/>
            <pc:sldMk cId="3903496899" sldId="2526"/>
            <ac:spMk id="6" creationId="{53605A40-EAFC-592A-0D9D-D14B51811C08}"/>
          </ac:spMkLst>
        </pc:spChg>
        <pc:spChg chg="add del mod">
          <ac:chgData name="Ulrich Gnewuch" userId="e8a70c61da9d9d21" providerId="LiveId" clId="{E8553337-8CE8-406B-8967-3F744DFD20C1}" dt="2024-03-13T12:49:06.055" v="41" actId="478"/>
          <ac:spMkLst>
            <pc:docMk/>
            <pc:sldMk cId="3903496899" sldId="2526"/>
            <ac:spMk id="7" creationId="{A3C25F41-6206-5225-A880-144075C06432}"/>
          </ac:spMkLst>
        </pc:spChg>
        <pc:spChg chg="add mod">
          <ac:chgData name="Ulrich Gnewuch" userId="e8a70c61da9d9d21" providerId="LiveId" clId="{E8553337-8CE8-406B-8967-3F744DFD20C1}" dt="2024-03-14T15:12:44.673" v="122" actId="20577"/>
          <ac:spMkLst>
            <pc:docMk/>
            <pc:sldMk cId="3903496899" sldId="2526"/>
            <ac:spMk id="8" creationId="{5BED2B43-1F96-05B3-36A0-84CAFC2F34DE}"/>
          </ac:spMkLst>
        </pc:spChg>
        <pc:picChg chg="add mod">
          <ac:chgData name="Ulrich Gnewuch" userId="e8a70c61da9d9d21" providerId="LiveId" clId="{E8553337-8CE8-406B-8967-3F744DFD20C1}" dt="2024-03-13T12:49:59.944" v="53"/>
          <ac:picMkLst>
            <pc:docMk/>
            <pc:sldMk cId="3903496899" sldId="2526"/>
            <ac:picMk id="9" creationId="{82B61D8B-AE60-E05B-DBA5-BE72B562BE75}"/>
          </ac:picMkLst>
        </pc:picChg>
      </pc:sldChg>
      <pc:sldChg chg="addSp delSp modSp new mod modTransition">
        <pc:chgData name="Ulrich Gnewuch" userId="e8a70c61da9d9d21" providerId="LiveId" clId="{E8553337-8CE8-406B-8967-3F744DFD20C1}" dt="2024-03-14T15:09:02.963" v="76"/>
        <pc:sldMkLst>
          <pc:docMk/>
          <pc:sldMk cId="889261210" sldId="2527"/>
        </pc:sldMkLst>
        <pc:spChg chg="del">
          <ac:chgData name="Ulrich Gnewuch" userId="e8a70c61da9d9d21" providerId="LiveId" clId="{E8553337-8CE8-406B-8967-3F744DFD20C1}" dt="2024-03-14T15:08:59.004" v="74" actId="478"/>
          <ac:spMkLst>
            <pc:docMk/>
            <pc:sldMk cId="889261210" sldId="2527"/>
            <ac:spMk id="2" creationId="{6DCD5ACC-7F35-55AC-E745-E4875A37C653}"/>
          </ac:spMkLst>
        </pc:spChg>
        <pc:spChg chg="mod">
          <ac:chgData name="Ulrich Gnewuch" userId="e8a70c61da9d9d21" providerId="LiveId" clId="{E8553337-8CE8-406B-8967-3F744DFD20C1}" dt="2024-03-14T15:09:02.963" v="76"/>
          <ac:spMkLst>
            <pc:docMk/>
            <pc:sldMk cId="889261210" sldId="2527"/>
            <ac:spMk id="6" creationId="{39C50D66-8250-2292-3AAE-E4751F0CEA47}"/>
          </ac:spMkLst>
        </pc:spChg>
        <pc:spChg chg="add mod">
          <ac:chgData name="Ulrich Gnewuch" userId="e8a70c61da9d9d21" providerId="LiveId" clId="{E8553337-8CE8-406B-8967-3F744DFD20C1}" dt="2024-03-14T15:08:59.184" v="75"/>
          <ac:spMkLst>
            <pc:docMk/>
            <pc:sldMk cId="889261210" sldId="2527"/>
            <ac:spMk id="7" creationId="{9C17DE24-9A0D-025E-DA43-304CF62FFE6F}"/>
          </ac:spMkLst>
        </pc:spChg>
        <pc:spChg chg="add mod">
          <ac:chgData name="Ulrich Gnewuch" userId="e8a70c61da9d9d21" providerId="LiveId" clId="{E8553337-8CE8-406B-8967-3F744DFD20C1}" dt="2024-03-14T15:08:59.184" v="75"/>
          <ac:spMkLst>
            <pc:docMk/>
            <pc:sldMk cId="889261210" sldId="2527"/>
            <ac:spMk id="12" creationId="{1B861C8D-6DA7-E871-957C-968B946A1CFE}"/>
          </ac:spMkLst>
        </pc:spChg>
        <pc:picChg chg="add mod">
          <ac:chgData name="Ulrich Gnewuch" userId="e8a70c61da9d9d21" providerId="LiveId" clId="{E8553337-8CE8-406B-8967-3F744DFD20C1}" dt="2024-03-14T15:08:59.184" v="75"/>
          <ac:picMkLst>
            <pc:docMk/>
            <pc:sldMk cId="889261210" sldId="2527"/>
            <ac:picMk id="8" creationId="{EDD06337-AD78-A787-AC0B-70E74D913C31}"/>
          </ac:picMkLst>
        </pc:picChg>
        <pc:picChg chg="add mod">
          <ac:chgData name="Ulrich Gnewuch" userId="e8a70c61da9d9d21" providerId="LiveId" clId="{E8553337-8CE8-406B-8967-3F744DFD20C1}" dt="2024-03-14T15:08:59.184" v="75"/>
          <ac:picMkLst>
            <pc:docMk/>
            <pc:sldMk cId="889261210" sldId="2527"/>
            <ac:picMk id="9" creationId="{C0FBF32F-0F80-134E-4021-81FC91558499}"/>
          </ac:picMkLst>
        </pc:picChg>
        <pc:picChg chg="add mod">
          <ac:chgData name="Ulrich Gnewuch" userId="e8a70c61da9d9d21" providerId="LiveId" clId="{E8553337-8CE8-406B-8967-3F744DFD20C1}" dt="2024-03-14T15:08:59.184" v="75"/>
          <ac:picMkLst>
            <pc:docMk/>
            <pc:sldMk cId="889261210" sldId="2527"/>
            <ac:picMk id="10" creationId="{6BBE184F-0166-2D26-3FF0-21924E7B4163}"/>
          </ac:picMkLst>
        </pc:picChg>
        <pc:picChg chg="add mod">
          <ac:chgData name="Ulrich Gnewuch" userId="e8a70c61da9d9d21" providerId="LiveId" clId="{E8553337-8CE8-406B-8967-3F744DFD20C1}" dt="2024-03-14T15:08:59.184" v="75"/>
          <ac:picMkLst>
            <pc:docMk/>
            <pc:sldMk cId="889261210" sldId="2527"/>
            <ac:picMk id="11" creationId="{4A3100D7-BFEA-1C5D-619E-153793B7957C}"/>
          </ac:picMkLst>
        </pc:picChg>
        <pc:picChg chg="add mod">
          <ac:chgData name="Ulrich Gnewuch" userId="e8a70c61da9d9d21" providerId="LiveId" clId="{E8553337-8CE8-406B-8967-3F744DFD20C1}" dt="2024-03-14T15:08:59.184" v="75"/>
          <ac:picMkLst>
            <pc:docMk/>
            <pc:sldMk cId="889261210" sldId="2527"/>
            <ac:picMk id="13" creationId="{8DFAB757-0072-9C1C-0CCF-F7C4C5875265}"/>
          </ac:picMkLst>
        </pc:picChg>
      </pc:sldChg>
      <pc:sldChg chg="addSp delSp modSp new mod modAnim">
        <pc:chgData name="Ulrich Gnewuch" userId="e8a70c61da9d9d21" providerId="LiveId" clId="{E8553337-8CE8-406B-8967-3F744DFD20C1}" dt="2024-03-14T15:09:36.123" v="83"/>
        <pc:sldMkLst>
          <pc:docMk/>
          <pc:sldMk cId="454696943" sldId="2528"/>
        </pc:sldMkLst>
        <pc:spChg chg="del">
          <ac:chgData name="Ulrich Gnewuch" userId="e8a70c61da9d9d21" providerId="LiveId" clId="{E8553337-8CE8-406B-8967-3F744DFD20C1}" dt="2024-03-14T15:09:27.739" v="80" actId="478"/>
          <ac:spMkLst>
            <pc:docMk/>
            <pc:sldMk cId="454696943" sldId="2528"/>
            <ac:spMk id="2" creationId="{CCE31468-2A12-E2D7-FAEF-269EEDFB68C1}"/>
          </ac:spMkLst>
        </pc:spChg>
        <pc:spChg chg="mod">
          <ac:chgData name="Ulrich Gnewuch" userId="e8a70c61da9d9d21" providerId="LiveId" clId="{E8553337-8CE8-406B-8967-3F744DFD20C1}" dt="2024-03-14T15:09:36.123" v="83"/>
          <ac:spMkLst>
            <pc:docMk/>
            <pc:sldMk cId="454696943" sldId="2528"/>
            <ac:spMk id="6" creationId="{933AB420-18BC-50E4-80AF-6B017D5F6362}"/>
          </ac:spMkLst>
        </pc:spChg>
        <pc:spChg chg="add mod">
          <ac:chgData name="Ulrich Gnewuch" userId="e8a70c61da9d9d21" providerId="LiveId" clId="{E8553337-8CE8-406B-8967-3F744DFD20C1}" dt="2024-03-14T15:09:27.945" v="81"/>
          <ac:spMkLst>
            <pc:docMk/>
            <pc:sldMk cId="454696943" sldId="2528"/>
            <ac:spMk id="7" creationId="{FF96C99A-D188-3F4E-74DE-B9CA1E50D0B7}"/>
          </ac:spMkLst>
        </pc:spChg>
        <pc:spChg chg="add mod">
          <ac:chgData name="Ulrich Gnewuch" userId="e8a70c61da9d9d21" providerId="LiveId" clId="{E8553337-8CE8-406B-8967-3F744DFD20C1}" dt="2024-03-14T15:09:27.945" v="81"/>
          <ac:spMkLst>
            <pc:docMk/>
            <pc:sldMk cId="454696943" sldId="2528"/>
            <ac:spMk id="8" creationId="{44D75892-4E20-C059-0294-9F802A1EB747}"/>
          </ac:spMkLst>
        </pc:spChg>
        <pc:spChg chg="add mod">
          <ac:chgData name="Ulrich Gnewuch" userId="e8a70c61da9d9d21" providerId="LiveId" clId="{E8553337-8CE8-406B-8967-3F744DFD20C1}" dt="2024-03-14T15:09:27.945" v="81"/>
          <ac:spMkLst>
            <pc:docMk/>
            <pc:sldMk cId="454696943" sldId="2528"/>
            <ac:spMk id="9" creationId="{C9C4BA56-6522-5D56-3890-DAA9DBB57E23}"/>
          </ac:spMkLst>
        </pc:spChg>
        <pc:spChg chg="add mod">
          <ac:chgData name="Ulrich Gnewuch" userId="e8a70c61da9d9d21" providerId="LiveId" clId="{E8553337-8CE8-406B-8967-3F744DFD20C1}" dt="2024-03-14T15:09:27.945" v="81"/>
          <ac:spMkLst>
            <pc:docMk/>
            <pc:sldMk cId="454696943" sldId="2528"/>
            <ac:spMk id="10" creationId="{1F736940-5070-B318-C1F9-10357EBE1B95}"/>
          </ac:spMkLst>
        </pc:spChg>
        <pc:spChg chg="add mod">
          <ac:chgData name="Ulrich Gnewuch" userId="e8a70c61da9d9d21" providerId="LiveId" clId="{E8553337-8CE8-406B-8967-3F744DFD20C1}" dt="2024-03-14T15:09:27.945" v="81"/>
          <ac:spMkLst>
            <pc:docMk/>
            <pc:sldMk cId="454696943" sldId="2528"/>
            <ac:spMk id="13" creationId="{F36B5731-1C96-2579-1CC6-83D7A7C8F7A5}"/>
          </ac:spMkLst>
        </pc:spChg>
        <pc:spChg chg="add mod">
          <ac:chgData name="Ulrich Gnewuch" userId="e8a70c61da9d9d21" providerId="LiveId" clId="{E8553337-8CE8-406B-8967-3F744DFD20C1}" dt="2024-03-14T15:09:27.945" v="81"/>
          <ac:spMkLst>
            <pc:docMk/>
            <pc:sldMk cId="454696943" sldId="2528"/>
            <ac:spMk id="14" creationId="{179AF239-2E49-CBA3-4BEE-38F8EDEFBED1}"/>
          </ac:spMkLst>
        </pc:spChg>
        <pc:spChg chg="add mod">
          <ac:chgData name="Ulrich Gnewuch" userId="e8a70c61da9d9d21" providerId="LiveId" clId="{E8553337-8CE8-406B-8967-3F744DFD20C1}" dt="2024-03-14T15:09:27.945" v="81"/>
          <ac:spMkLst>
            <pc:docMk/>
            <pc:sldMk cId="454696943" sldId="2528"/>
            <ac:spMk id="15" creationId="{AC2E2C06-9EA0-FAFE-3901-F869F17F12DD}"/>
          </ac:spMkLst>
        </pc:spChg>
        <pc:spChg chg="add mod">
          <ac:chgData name="Ulrich Gnewuch" userId="e8a70c61da9d9d21" providerId="LiveId" clId="{E8553337-8CE8-406B-8967-3F744DFD20C1}" dt="2024-03-14T15:09:27.945" v="81"/>
          <ac:spMkLst>
            <pc:docMk/>
            <pc:sldMk cId="454696943" sldId="2528"/>
            <ac:spMk id="16" creationId="{7F18FD93-968B-7BF3-7A75-C44DACBC1261}"/>
          </ac:spMkLst>
        </pc:spChg>
        <pc:spChg chg="add mod">
          <ac:chgData name="Ulrich Gnewuch" userId="e8a70c61da9d9d21" providerId="LiveId" clId="{E8553337-8CE8-406B-8967-3F744DFD20C1}" dt="2024-03-14T15:09:27.945" v="81"/>
          <ac:spMkLst>
            <pc:docMk/>
            <pc:sldMk cId="454696943" sldId="2528"/>
            <ac:spMk id="17" creationId="{63D4E2D9-E40D-3B9F-9D8E-6CCEA1B3C4E4}"/>
          </ac:spMkLst>
        </pc:spChg>
        <pc:spChg chg="add mod">
          <ac:chgData name="Ulrich Gnewuch" userId="e8a70c61da9d9d21" providerId="LiveId" clId="{E8553337-8CE8-406B-8967-3F744DFD20C1}" dt="2024-03-14T15:09:27.945" v="81"/>
          <ac:spMkLst>
            <pc:docMk/>
            <pc:sldMk cId="454696943" sldId="2528"/>
            <ac:spMk id="29" creationId="{2CB9CBE5-8965-2234-D1E8-EDCFDFC9BCFD}"/>
          </ac:spMkLst>
        </pc:spChg>
        <pc:spChg chg="add mod">
          <ac:chgData name="Ulrich Gnewuch" userId="e8a70c61da9d9d21" providerId="LiveId" clId="{E8553337-8CE8-406B-8967-3F744DFD20C1}" dt="2024-03-14T15:09:27.945" v="81"/>
          <ac:spMkLst>
            <pc:docMk/>
            <pc:sldMk cId="454696943" sldId="2528"/>
            <ac:spMk id="30" creationId="{49EF636A-E11C-BB46-137D-E5EE8E31429D}"/>
          </ac:spMkLst>
        </pc:spChg>
        <pc:spChg chg="add mod">
          <ac:chgData name="Ulrich Gnewuch" userId="e8a70c61da9d9d21" providerId="LiveId" clId="{E8553337-8CE8-406B-8967-3F744DFD20C1}" dt="2024-03-14T15:09:27.945" v="81"/>
          <ac:spMkLst>
            <pc:docMk/>
            <pc:sldMk cId="454696943" sldId="2528"/>
            <ac:spMk id="33" creationId="{E1EC892D-D1FC-B7DB-6058-626C670CC9F9}"/>
          </ac:spMkLst>
        </pc:spChg>
        <pc:spChg chg="add mod">
          <ac:chgData name="Ulrich Gnewuch" userId="e8a70c61da9d9d21" providerId="LiveId" clId="{E8553337-8CE8-406B-8967-3F744DFD20C1}" dt="2024-03-14T15:09:27.945" v="81"/>
          <ac:spMkLst>
            <pc:docMk/>
            <pc:sldMk cId="454696943" sldId="2528"/>
            <ac:spMk id="34" creationId="{DC3D6590-FC1C-E360-76A1-34718FD4FF38}"/>
          </ac:spMkLst>
        </pc:spChg>
        <pc:picChg chg="add mod">
          <ac:chgData name="Ulrich Gnewuch" userId="e8a70c61da9d9d21" providerId="LiveId" clId="{E8553337-8CE8-406B-8967-3F744DFD20C1}" dt="2024-03-14T15:09:27.945" v="81"/>
          <ac:picMkLst>
            <pc:docMk/>
            <pc:sldMk cId="454696943" sldId="2528"/>
            <ac:picMk id="19" creationId="{53A2D990-A6CE-D57A-2BB3-AE8B08F31A30}"/>
          </ac:picMkLst>
        </pc:picChg>
        <pc:picChg chg="add mod">
          <ac:chgData name="Ulrich Gnewuch" userId="e8a70c61da9d9d21" providerId="LiveId" clId="{E8553337-8CE8-406B-8967-3F744DFD20C1}" dt="2024-03-14T15:09:27.945" v="81"/>
          <ac:picMkLst>
            <pc:docMk/>
            <pc:sldMk cId="454696943" sldId="2528"/>
            <ac:picMk id="20" creationId="{0DD058CB-6E77-1F34-A0F6-EA38FD15561A}"/>
          </ac:picMkLst>
        </pc:picChg>
        <pc:picChg chg="add mod">
          <ac:chgData name="Ulrich Gnewuch" userId="e8a70c61da9d9d21" providerId="LiveId" clId="{E8553337-8CE8-406B-8967-3F744DFD20C1}" dt="2024-03-14T15:09:27.945" v="81"/>
          <ac:picMkLst>
            <pc:docMk/>
            <pc:sldMk cId="454696943" sldId="2528"/>
            <ac:picMk id="21" creationId="{EC74975E-CD4D-DED3-6F06-5F32DD9ED013}"/>
          </ac:picMkLst>
        </pc:picChg>
        <pc:picChg chg="add mod">
          <ac:chgData name="Ulrich Gnewuch" userId="e8a70c61da9d9d21" providerId="LiveId" clId="{E8553337-8CE8-406B-8967-3F744DFD20C1}" dt="2024-03-14T15:09:27.945" v="81"/>
          <ac:picMkLst>
            <pc:docMk/>
            <pc:sldMk cId="454696943" sldId="2528"/>
            <ac:picMk id="22" creationId="{AB10BB38-5DFA-3463-B29E-F45DAC360750}"/>
          </ac:picMkLst>
        </pc:picChg>
        <pc:picChg chg="add mod">
          <ac:chgData name="Ulrich Gnewuch" userId="e8a70c61da9d9d21" providerId="LiveId" clId="{E8553337-8CE8-406B-8967-3F744DFD20C1}" dt="2024-03-14T15:09:27.945" v="81"/>
          <ac:picMkLst>
            <pc:docMk/>
            <pc:sldMk cId="454696943" sldId="2528"/>
            <ac:picMk id="23" creationId="{9AC34255-CEAA-EE6F-8AA2-7012DDD8F4D9}"/>
          </ac:picMkLst>
        </pc:picChg>
        <pc:picChg chg="add mod">
          <ac:chgData name="Ulrich Gnewuch" userId="e8a70c61da9d9d21" providerId="LiveId" clId="{E8553337-8CE8-406B-8967-3F744DFD20C1}" dt="2024-03-14T15:09:27.945" v="81"/>
          <ac:picMkLst>
            <pc:docMk/>
            <pc:sldMk cId="454696943" sldId="2528"/>
            <ac:picMk id="24" creationId="{DD8A32BC-0725-CE5F-51E5-51E2CCE568BE}"/>
          </ac:picMkLst>
        </pc:picChg>
        <pc:picChg chg="add mod">
          <ac:chgData name="Ulrich Gnewuch" userId="e8a70c61da9d9d21" providerId="LiveId" clId="{E8553337-8CE8-406B-8967-3F744DFD20C1}" dt="2024-03-14T15:09:27.945" v="81"/>
          <ac:picMkLst>
            <pc:docMk/>
            <pc:sldMk cId="454696943" sldId="2528"/>
            <ac:picMk id="25" creationId="{4C213172-B099-78D5-572A-AB4A324AC21D}"/>
          </ac:picMkLst>
        </pc:picChg>
        <pc:picChg chg="add mod">
          <ac:chgData name="Ulrich Gnewuch" userId="e8a70c61da9d9d21" providerId="LiveId" clId="{E8553337-8CE8-406B-8967-3F744DFD20C1}" dt="2024-03-14T15:09:27.945" v="81"/>
          <ac:picMkLst>
            <pc:docMk/>
            <pc:sldMk cId="454696943" sldId="2528"/>
            <ac:picMk id="26" creationId="{A4E1EEFA-9754-5343-1F5E-0F9045E2983A}"/>
          </ac:picMkLst>
        </pc:picChg>
        <pc:picChg chg="add mod">
          <ac:chgData name="Ulrich Gnewuch" userId="e8a70c61da9d9d21" providerId="LiveId" clId="{E8553337-8CE8-406B-8967-3F744DFD20C1}" dt="2024-03-14T15:09:27.945" v="81"/>
          <ac:picMkLst>
            <pc:docMk/>
            <pc:sldMk cId="454696943" sldId="2528"/>
            <ac:picMk id="31" creationId="{A656F6C5-CDC0-2529-D43C-91B847BB2C40}"/>
          </ac:picMkLst>
        </pc:picChg>
        <pc:picChg chg="add mod">
          <ac:chgData name="Ulrich Gnewuch" userId="e8a70c61da9d9d21" providerId="LiveId" clId="{E8553337-8CE8-406B-8967-3F744DFD20C1}" dt="2024-03-14T15:09:27.945" v="81"/>
          <ac:picMkLst>
            <pc:docMk/>
            <pc:sldMk cId="454696943" sldId="2528"/>
            <ac:picMk id="32" creationId="{20C0D2DB-C25A-C6FD-5909-CC02B8ACB665}"/>
          </ac:picMkLst>
        </pc:picChg>
        <pc:cxnChg chg="add mod">
          <ac:chgData name="Ulrich Gnewuch" userId="e8a70c61da9d9d21" providerId="LiveId" clId="{E8553337-8CE8-406B-8967-3F744DFD20C1}" dt="2024-03-14T15:09:27.945" v="81"/>
          <ac:cxnSpMkLst>
            <pc:docMk/>
            <pc:sldMk cId="454696943" sldId="2528"/>
            <ac:cxnSpMk id="11" creationId="{026E5DE9-131A-C10A-021F-713288330DC6}"/>
          </ac:cxnSpMkLst>
        </pc:cxnChg>
        <pc:cxnChg chg="add mod">
          <ac:chgData name="Ulrich Gnewuch" userId="e8a70c61da9d9d21" providerId="LiveId" clId="{E8553337-8CE8-406B-8967-3F744DFD20C1}" dt="2024-03-14T15:09:27.945" v="81"/>
          <ac:cxnSpMkLst>
            <pc:docMk/>
            <pc:sldMk cId="454696943" sldId="2528"/>
            <ac:cxnSpMk id="12" creationId="{1CE86F2F-E643-99DF-4904-43941306F6AF}"/>
          </ac:cxnSpMkLst>
        </pc:cxnChg>
        <pc:cxnChg chg="add mod">
          <ac:chgData name="Ulrich Gnewuch" userId="e8a70c61da9d9d21" providerId="LiveId" clId="{E8553337-8CE8-406B-8967-3F744DFD20C1}" dt="2024-03-14T15:09:27.945" v="81"/>
          <ac:cxnSpMkLst>
            <pc:docMk/>
            <pc:sldMk cId="454696943" sldId="2528"/>
            <ac:cxnSpMk id="18" creationId="{1FE5D151-C701-81C9-13AC-426B18ED2D12}"/>
          </ac:cxnSpMkLst>
        </pc:cxnChg>
        <pc:cxnChg chg="add mod">
          <ac:chgData name="Ulrich Gnewuch" userId="e8a70c61da9d9d21" providerId="LiveId" clId="{E8553337-8CE8-406B-8967-3F744DFD20C1}" dt="2024-03-14T15:09:27.945" v="81"/>
          <ac:cxnSpMkLst>
            <pc:docMk/>
            <pc:sldMk cId="454696943" sldId="2528"/>
            <ac:cxnSpMk id="27" creationId="{D9303D7F-4443-ADCD-629B-1937BA1A7830}"/>
          </ac:cxnSpMkLst>
        </pc:cxnChg>
        <pc:cxnChg chg="add mod">
          <ac:chgData name="Ulrich Gnewuch" userId="e8a70c61da9d9d21" providerId="LiveId" clId="{E8553337-8CE8-406B-8967-3F744DFD20C1}" dt="2024-03-14T15:09:27.945" v="81"/>
          <ac:cxnSpMkLst>
            <pc:docMk/>
            <pc:sldMk cId="454696943" sldId="2528"/>
            <ac:cxnSpMk id="28" creationId="{29FD5308-A5FE-B3BA-5D88-A08C9390EE4C}"/>
          </ac:cxnSpMkLst>
        </pc:cxnChg>
      </pc:sldChg>
      <pc:sldChg chg="addSp delSp modSp new mod">
        <pc:chgData name="Ulrich Gnewuch" userId="e8a70c61da9d9d21" providerId="LiveId" clId="{E8553337-8CE8-406B-8967-3F744DFD20C1}" dt="2024-03-14T15:09:53.103" v="89"/>
        <pc:sldMkLst>
          <pc:docMk/>
          <pc:sldMk cId="1184253567" sldId="2529"/>
        </pc:sldMkLst>
        <pc:spChg chg="del">
          <ac:chgData name="Ulrich Gnewuch" userId="e8a70c61da9d9d21" providerId="LiveId" clId="{E8553337-8CE8-406B-8967-3F744DFD20C1}" dt="2024-03-14T15:09:49.052" v="87" actId="478"/>
          <ac:spMkLst>
            <pc:docMk/>
            <pc:sldMk cId="1184253567" sldId="2529"/>
            <ac:spMk id="2" creationId="{AFC70299-D06A-74B1-F6A8-2F170A0E45BF}"/>
          </ac:spMkLst>
        </pc:spChg>
        <pc:spChg chg="mod">
          <ac:chgData name="Ulrich Gnewuch" userId="e8a70c61da9d9d21" providerId="LiveId" clId="{E8553337-8CE8-406B-8967-3F744DFD20C1}" dt="2024-03-14T15:09:53.103" v="89"/>
          <ac:spMkLst>
            <pc:docMk/>
            <pc:sldMk cId="1184253567" sldId="2529"/>
            <ac:spMk id="6" creationId="{AFC79218-956A-FFDC-B59C-9EAF00B7A885}"/>
          </ac:spMkLst>
        </pc:spChg>
        <pc:spChg chg="add mod">
          <ac:chgData name="Ulrich Gnewuch" userId="e8a70c61da9d9d21" providerId="LiveId" clId="{E8553337-8CE8-406B-8967-3F744DFD20C1}" dt="2024-03-14T15:09:49.453" v="88"/>
          <ac:spMkLst>
            <pc:docMk/>
            <pc:sldMk cId="1184253567" sldId="2529"/>
            <ac:spMk id="7" creationId="{B1791470-E196-5813-E78E-A08A301AEF87}"/>
          </ac:spMkLst>
        </pc:spChg>
        <pc:spChg chg="add mod">
          <ac:chgData name="Ulrich Gnewuch" userId="e8a70c61da9d9d21" providerId="LiveId" clId="{E8553337-8CE8-406B-8967-3F744DFD20C1}" dt="2024-03-14T15:09:49.453" v="88"/>
          <ac:spMkLst>
            <pc:docMk/>
            <pc:sldMk cId="1184253567" sldId="2529"/>
            <ac:spMk id="8" creationId="{AF73E345-1455-6C3A-44DC-1B71CB81FE59}"/>
          </ac:spMkLst>
        </pc:spChg>
        <pc:spChg chg="mod">
          <ac:chgData name="Ulrich Gnewuch" userId="e8a70c61da9d9d21" providerId="LiveId" clId="{E8553337-8CE8-406B-8967-3F744DFD20C1}" dt="2024-03-14T15:09:49.453" v="88"/>
          <ac:spMkLst>
            <pc:docMk/>
            <pc:sldMk cId="1184253567" sldId="2529"/>
            <ac:spMk id="18" creationId="{98B453F4-D41A-792B-91C1-60FC8AA82CF0}"/>
          </ac:spMkLst>
        </pc:spChg>
        <pc:spChg chg="add mod">
          <ac:chgData name="Ulrich Gnewuch" userId="e8a70c61da9d9d21" providerId="LiveId" clId="{E8553337-8CE8-406B-8967-3F744DFD20C1}" dt="2024-03-14T15:09:49.453" v="88"/>
          <ac:spMkLst>
            <pc:docMk/>
            <pc:sldMk cId="1184253567" sldId="2529"/>
            <ac:spMk id="29" creationId="{C5327E92-0B80-B64A-85E3-E5196365A555}"/>
          </ac:spMkLst>
        </pc:spChg>
        <pc:grpChg chg="add mod">
          <ac:chgData name="Ulrich Gnewuch" userId="e8a70c61da9d9d21" providerId="LiveId" clId="{E8553337-8CE8-406B-8967-3F744DFD20C1}" dt="2024-03-14T15:09:49.453" v="88"/>
          <ac:grpSpMkLst>
            <pc:docMk/>
            <pc:sldMk cId="1184253567" sldId="2529"/>
            <ac:grpSpMk id="11" creationId="{B6B13403-3C2D-67B5-E0DC-D34BCDEDAB95}"/>
          </ac:grpSpMkLst>
        </pc:grpChg>
        <pc:grpChg chg="add mod">
          <ac:chgData name="Ulrich Gnewuch" userId="e8a70c61da9d9d21" providerId="LiveId" clId="{E8553337-8CE8-406B-8967-3F744DFD20C1}" dt="2024-03-14T15:09:49.453" v="88"/>
          <ac:grpSpMkLst>
            <pc:docMk/>
            <pc:sldMk cId="1184253567" sldId="2529"/>
            <ac:grpSpMk id="15" creationId="{3D56055B-378F-D98E-B803-40615CA9AE28}"/>
          </ac:grpSpMkLst>
        </pc:grpChg>
        <pc:picChg chg="add mod">
          <ac:chgData name="Ulrich Gnewuch" userId="e8a70c61da9d9d21" providerId="LiveId" clId="{E8553337-8CE8-406B-8967-3F744DFD20C1}" dt="2024-03-14T15:09:49.453" v="88"/>
          <ac:picMkLst>
            <pc:docMk/>
            <pc:sldMk cId="1184253567" sldId="2529"/>
            <ac:picMk id="9" creationId="{FF7EAF18-89E2-77FB-4316-71B338EA380B}"/>
          </ac:picMkLst>
        </pc:picChg>
        <pc:picChg chg="add mod">
          <ac:chgData name="Ulrich Gnewuch" userId="e8a70c61da9d9d21" providerId="LiveId" clId="{E8553337-8CE8-406B-8967-3F744DFD20C1}" dt="2024-03-14T15:09:49.453" v="88"/>
          <ac:picMkLst>
            <pc:docMk/>
            <pc:sldMk cId="1184253567" sldId="2529"/>
            <ac:picMk id="10" creationId="{73EEFA73-E004-2FCA-D9F7-3D172538DC42}"/>
          </ac:picMkLst>
        </pc:picChg>
        <pc:picChg chg="mod">
          <ac:chgData name="Ulrich Gnewuch" userId="e8a70c61da9d9d21" providerId="LiveId" clId="{E8553337-8CE8-406B-8967-3F744DFD20C1}" dt="2024-03-14T15:09:49.453" v="88"/>
          <ac:picMkLst>
            <pc:docMk/>
            <pc:sldMk cId="1184253567" sldId="2529"/>
            <ac:picMk id="12" creationId="{4C7AE072-6FA2-6C78-D1B8-45E2FEA3E58D}"/>
          </ac:picMkLst>
        </pc:picChg>
        <pc:picChg chg="mod">
          <ac:chgData name="Ulrich Gnewuch" userId="e8a70c61da9d9d21" providerId="LiveId" clId="{E8553337-8CE8-406B-8967-3F744DFD20C1}" dt="2024-03-14T15:09:49.453" v="88"/>
          <ac:picMkLst>
            <pc:docMk/>
            <pc:sldMk cId="1184253567" sldId="2529"/>
            <ac:picMk id="13" creationId="{E52DB778-85E9-4654-C10A-7EC3C978C72A}"/>
          </ac:picMkLst>
        </pc:picChg>
        <pc:picChg chg="mod">
          <ac:chgData name="Ulrich Gnewuch" userId="e8a70c61da9d9d21" providerId="LiveId" clId="{E8553337-8CE8-406B-8967-3F744DFD20C1}" dt="2024-03-14T15:09:49.453" v="88"/>
          <ac:picMkLst>
            <pc:docMk/>
            <pc:sldMk cId="1184253567" sldId="2529"/>
            <ac:picMk id="14" creationId="{35AB9F73-BB3A-F2CC-7DBC-089A56DBC1DB}"/>
          </ac:picMkLst>
        </pc:picChg>
        <pc:picChg chg="mod">
          <ac:chgData name="Ulrich Gnewuch" userId="e8a70c61da9d9d21" providerId="LiveId" clId="{E8553337-8CE8-406B-8967-3F744DFD20C1}" dt="2024-03-14T15:09:49.453" v="88"/>
          <ac:picMkLst>
            <pc:docMk/>
            <pc:sldMk cId="1184253567" sldId="2529"/>
            <ac:picMk id="16" creationId="{B4422C0C-2ECD-9990-B28C-526AF138A6D2}"/>
          </ac:picMkLst>
        </pc:picChg>
        <pc:picChg chg="mod">
          <ac:chgData name="Ulrich Gnewuch" userId="e8a70c61da9d9d21" providerId="LiveId" clId="{E8553337-8CE8-406B-8967-3F744DFD20C1}" dt="2024-03-14T15:09:49.453" v="88"/>
          <ac:picMkLst>
            <pc:docMk/>
            <pc:sldMk cId="1184253567" sldId="2529"/>
            <ac:picMk id="17" creationId="{E7337D16-5098-9F79-3A7F-61E189E50D55}"/>
          </ac:picMkLst>
        </pc:picChg>
        <pc:picChg chg="add mod">
          <ac:chgData name="Ulrich Gnewuch" userId="e8a70c61da9d9d21" providerId="LiveId" clId="{E8553337-8CE8-406B-8967-3F744DFD20C1}" dt="2024-03-14T15:09:49.453" v="88"/>
          <ac:picMkLst>
            <pc:docMk/>
            <pc:sldMk cId="1184253567" sldId="2529"/>
            <ac:picMk id="19" creationId="{FC048411-A979-C04C-86A9-E4866E2706D7}"/>
          </ac:picMkLst>
        </pc:picChg>
        <pc:picChg chg="add mod">
          <ac:chgData name="Ulrich Gnewuch" userId="e8a70c61da9d9d21" providerId="LiveId" clId="{E8553337-8CE8-406B-8967-3F744DFD20C1}" dt="2024-03-14T15:09:49.453" v="88"/>
          <ac:picMkLst>
            <pc:docMk/>
            <pc:sldMk cId="1184253567" sldId="2529"/>
            <ac:picMk id="20" creationId="{A59A9BF3-EAAC-52CF-071F-F5BCACFAE0E3}"/>
          </ac:picMkLst>
        </pc:picChg>
        <pc:picChg chg="add mod">
          <ac:chgData name="Ulrich Gnewuch" userId="e8a70c61da9d9d21" providerId="LiveId" clId="{E8553337-8CE8-406B-8967-3F744DFD20C1}" dt="2024-03-14T15:09:49.453" v="88"/>
          <ac:picMkLst>
            <pc:docMk/>
            <pc:sldMk cId="1184253567" sldId="2529"/>
            <ac:picMk id="21" creationId="{58647E8C-01F7-624D-17B3-265B9D7BDE46}"/>
          </ac:picMkLst>
        </pc:picChg>
        <pc:picChg chg="add mod">
          <ac:chgData name="Ulrich Gnewuch" userId="e8a70c61da9d9d21" providerId="LiveId" clId="{E8553337-8CE8-406B-8967-3F744DFD20C1}" dt="2024-03-14T15:09:49.453" v="88"/>
          <ac:picMkLst>
            <pc:docMk/>
            <pc:sldMk cId="1184253567" sldId="2529"/>
            <ac:picMk id="22" creationId="{9C4FB248-F816-D63D-8D0A-AF1E04C99128}"/>
          </ac:picMkLst>
        </pc:picChg>
        <pc:picChg chg="add mod">
          <ac:chgData name="Ulrich Gnewuch" userId="e8a70c61da9d9d21" providerId="LiveId" clId="{E8553337-8CE8-406B-8967-3F744DFD20C1}" dt="2024-03-14T15:09:49.453" v="88"/>
          <ac:picMkLst>
            <pc:docMk/>
            <pc:sldMk cId="1184253567" sldId="2529"/>
            <ac:picMk id="23" creationId="{47D7EA5E-C43C-BBCC-29A2-29380CD51D4C}"/>
          </ac:picMkLst>
        </pc:picChg>
        <pc:picChg chg="add mod">
          <ac:chgData name="Ulrich Gnewuch" userId="e8a70c61da9d9d21" providerId="LiveId" clId="{E8553337-8CE8-406B-8967-3F744DFD20C1}" dt="2024-03-14T15:09:49.453" v="88"/>
          <ac:picMkLst>
            <pc:docMk/>
            <pc:sldMk cId="1184253567" sldId="2529"/>
            <ac:picMk id="24" creationId="{B10F97D5-024A-34C0-ADB6-F5FF94528EE2}"/>
          </ac:picMkLst>
        </pc:picChg>
        <pc:picChg chg="add mod">
          <ac:chgData name="Ulrich Gnewuch" userId="e8a70c61da9d9d21" providerId="LiveId" clId="{E8553337-8CE8-406B-8967-3F744DFD20C1}" dt="2024-03-14T15:09:49.453" v="88"/>
          <ac:picMkLst>
            <pc:docMk/>
            <pc:sldMk cId="1184253567" sldId="2529"/>
            <ac:picMk id="25" creationId="{E1070195-E12D-4717-C9A3-41728CE56621}"/>
          </ac:picMkLst>
        </pc:picChg>
        <pc:picChg chg="add mod">
          <ac:chgData name="Ulrich Gnewuch" userId="e8a70c61da9d9d21" providerId="LiveId" clId="{E8553337-8CE8-406B-8967-3F744DFD20C1}" dt="2024-03-14T15:09:49.453" v="88"/>
          <ac:picMkLst>
            <pc:docMk/>
            <pc:sldMk cId="1184253567" sldId="2529"/>
            <ac:picMk id="26" creationId="{D6744349-46C4-4B0A-EF84-09A27299C8CD}"/>
          </ac:picMkLst>
        </pc:picChg>
        <pc:picChg chg="add mod">
          <ac:chgData name="Ulrich Gnewuch" userId="e8a70c61da9d9d21" providerId="LiveId" clId="{E8553337-8CE8-406B-8967-3F744DFD20C1}" dt="2024-03-14T15:09:49.453" v="88"/>
          <ac:picMkLst>
            <pc:docMk/>
            <pc:sldMk cId="1184253567" sldId="2529"/>
            <ac:picMk id="27" creationId="{E6A0C6BC-D656-FE28-635D-EAA17B10D3F2}"/>
          </ac:picMkLst>
        </pc:picChg>
        <pc:picChg chg="add mod">
          <ac:chgData name="Ulrich Gnewuch" userId="e8a70c61da9d9d21" providerId="LiveId" clId="{E8553337-8CE8-406B-8967-3F744DFD20C1}" dt="2024-03-14T15:09:49.453" v="88"/>
          <ac:picMkLst>
            <pc:docMk/>
            <pc:sldMk cId="1184253567" sldId="2529"/>
            <ac:picMk id="28" creationId="{172854F4-7BA1-9ED4-C604-46A54873EE24}"/>
          </ac:picMkLst>
        </pc:picChg>
      </pc:sldChg>
      <pc:sldChg chg="addSp delSp modSp new mod">
        <pc:chgData name="Ulrich Gnewuch" userId="e8a70c61da9d9d21" providerId="LiveId" clId="{E8553337-8CE8-406B-8967-3F744DFD20C1}" dt="2024-03-14T15:10:05.226" v="94"/>
        <pc:sldMkLst>
          <pc:docMk/>
          <pc:sldMk cId="4043023715" sldId="2530"/>
        </pc:sldMkLst>
        <pc:spChg chg="del">
          <ac:chgData name="Ulrich Gnewuch" userId="e8a70c61da9d9d21" providerId="LiveId" clId="{E8553337-8CE8-406B-8967-3F744DFD20C1}" dt="2024-03-14T15:10:00.459" v="92" actId="478"/>
          <ac:spMkLst>
            <pc:docMk/>
            <pc:sldMk cId="4043023715" sldId="2530"/>
            <ac:spMk id="2" creationId="{2762B003-2702-9F7A-4482-5CEE2BAB6535}"/>
          </ac:spMkLst>
        </pc:spChg>
        <pc:spChg chg="mod">
          <ac:chgData name="Ulrich Gnewuch" userId="e8a70c61da9d9d21" providerId="LiveId" clId="{E8553337-8CE8-406B-8967-3F744DFD20C1}" dt="2024-03-14T15:10:05.226" v="94"/>
          <ac:spMkLst>
            <pc:docMk/>
            <pc:sldMk cId="4043023715" sldId="2530"/>
            <ac:spMk id="6" creationId="{38A20649-57A1-F642-B825-48B789B7408C}"/>
          </ac:spMkLst>
        </pc:spChg>
        <pc:spChg chg="add mod">
          <ac:chgData name="Ulrich Gnewuch" userId="e8a70c61da9d9d21" providerId="LiveId" clId="{E8553337-8CE8-406B-8967-3F744DFD20C1}" dt="2024-03-14T15:10:00.645" v="93"/>
          <ac:spMkLst>
            <pc:docMk/>
            <pc:sldMk cId="4043023715" sldId="2530"/>
            <ac:spMk id="8" creationId="{71FF25BD-119F-57D6-0DB0-941B5CCB4787}"/>
          </ac:spMkLst>
        </pc:spChg>
        <pc:spChg chg="add mod">
          <ac:chgData name="Ulrich Gnewuch" userId="e8a70c61da9d9d21" providerId="LiveId" clId="{E8553337-8CE8-406B-8967-3F744DFD20C1}" dt="2024-03-14T15:10:00.645" v="93"/>
          <ac:spMkLst>
            <pc:docMk/>
            <pc:sldMk cId="4043023715" sldId="2530"/>
            <ac:spMk id="10" creationId="{1F692D00-2B87-0D97-22A7-98507ACAB7D1}"/>
          </ac:spMkLst>
        </pc:spChg>
        <pc:spChg chg="add mod">
          <ac:chgData name="Ulrich Gnewuch" userId="e8a70c61da9d9d21" providerId="LiveId" clId="{E8553337-8CE8-406B-8967-3F744DFD20C1}" dt="2024-03-14T15:10:00.645" v="93"/>
          <ac:spMkLst>
            <pc:docMk/>
            <pc:sldMk cId="4043023715" sldId="2530"/>
            <ac:spMk id="73" creationId="{92EA5D0C-F1F1-18A4-552D-724E7D12C646}"/>
          </ac:spMkLst>
        </pc:spChg>
        <pc:picChg chg="add mod">
          <ac:chgData name="Ulrich Gnewuch" userId="e8a70c61da9d9d21" providerId="LiveId" clId="{E8553337-8CE8-406B-8967-3F744DFD20C1}" dt="2024-03-14T15:10:00.645" v="93"/>
          <ac:picMkLst>
            <pc:docMk/>
            <pc:sldMk cId="4043023715" sldId="2530"/>
            <ac:picMk id="7" creationId="{8809C7EB-CDBF-41D6-6584-E435662F6BA8}"/>
          </ac:picMkLst>
        </pc:picChg>
        <pc:picChg chg="add mod">
          <ac:chgData name="Ulrich Gnewuch" userId="e8a70c61da9d9d21" providerId="LiveId" clId="{E8553337-8CE8-406B-8967-3F744DFD20C1}" dt="2024-03-14T15:10:00.645" v="93"/>
          <ac:picMkLst>
            <pc:docMk/>
            <pc:sldMk cId="4043023715" sldId="2530"/>
            <ac:picMk id="9" creationId="{9E5538A8-1983-4369-701E-BE3EAE04533E}"/>
          </ac:picMkLst>
        </pc:picChg>
        <pc:picChg chg="add mod">
          <ac:chgData name="Ulrich Gnewuch" userId="e8a70c61da9d9d21" providerId="LiveId" clId="{E8553337-8CE8-406B-8967-3F744DFD20C1}" dt="2024-03-14T15:10:00.645" v="93"/>
          <ac:picMkLst>
            <pc:docMk/>
            <pc:sldMk cId="4043023715" sldId="2530"/>
            <ac:picMk id="11" creationId="{F88A0A46-E7C1-F8C5-1172-4BC4FAA7DE45}"/>
          </ac:picMkLst>
        </pc:picChg>
        <pc:picChg chg="add mod">
          <ac:chgData name="Ulrich Gnewuch" userId="e8a70c61da9d9d21" providerId="LiveId" clId="{E8553337-8CE8-406B-8967-3F744DFD20C1}" dt="2024-03-14T15:10:00.645" v="93"/>
          <ac:picMkLst>
            <pc:docMk/>
            <pc:sldMk cId="4043023715" sldId="2530"/>
            <ac:picMk id="12" creationId="{D7C1EF8E-86EE-75D0-601B-56BE86EF049E}"/>
          </ac:picMkLst>
        </pc:picChg>
        <pc:picChg chg="add mod">
          <ac:chgData name="Ulrich Gnewuch" userId="e8a70c61da9d9d21" providerId="LiveId" clId="{E8553337-8CE8-406B-8967-3F744DFD20C1}" dt="2024-03-14T15:10:00.645" v="93"/>
          <ac:picMkLst>
            <pc:docMk/>
            <pc:sldMk cId="4043023715" sldId="2530"/>
            <ac:picMk id="14" creationId="{929CAE3B-EF7A-436E-87D8-E1525E1B1AE2}"/>
          </ac:picMkLst>
        </pc:picChg>
        <pc:picChg chg="add mod">
          <ac:chgData name="Ulrich Gnewuch" userId="e8a70c61da9d9d21" providerId="LiveId" clId="{E8553337-8CE8-406B-8967-3F744DFD20C1}" dt="2024-03-14T15:10:00.645" v="93"/>
          <ac:picMkLst>
            <pc:docMk/>
            <pc:sldMk cId="4043023715" sldId="2530"/>
            <ac:picMk id="15" creationId="{DFCD7F48-3A05-33E6-50F6-8ECB3B5C4FC6}"/>
          </ac:picMkLst>
        </pc:picChg>
        <pc:picChg chg="add mod">
          <ac:chgData name="Ulrich Gnewuch" userId="e8a70c61da9d9d21" providerId="LiveId" clId="{E8553337-8CE8-406B-8967-3F744DFD20C1}" dt="2024-03-14T15:10:00.645" v="93"/>
          <ac:picMkLst>
            <pc:docMk/>
            <pc:sldMk cId="4043023715" sldId="2530"/>
            <ac:picMk id="16" creationId="{EAA63C6A-D3CF-45D1-CE68-C1280AC7394F}"/>
          </ac:picMkLst>
        </pc:picChg>
        <pc:picChg chg="add mod">
          <ac:chgData name="Ulrich Gnewuch" userId="e8a70c61da9d9d21" providerId="LiveId" clId="{E8553337-8CE8-406B-8967-3F744DFD20C1}" dt="2024-03-14T15:10:00.645" v="93"/>
          <ac:picMkLst>
            <pc:docMk/>
            <pc:sldMk cId="4043023715" sldId="2530"/>
            <ac:picMk id="17" creationId="{A0E7E789-508D-3CF9-A0DD-9ABA31407853}"/>
          </ac:picMkLst>
        </pc:picChg>
        <pc:picChg chg="add mod">
          <ac:chgData name="Ulrich Gnewuch" userId="e8a70c61da9d9d21" providerId="LiveId" clId="{E8553337-8CE8-406B-8967-3F744DFD20C1}" dt="2024-03-14T15:10:00.645" v="93"/>
          <ac:picMkLst>
            <pc:docMk/>
            <pc:sldMk cId="4043023715" sldId="2530"/>
            <ac:picMk id="18" creationId="{72900986-4451-8557-6EB0-8B0124F1DCE8}"/>
          </ac:picMkLst>
        </pc:picChg>
        <pc:picChg chg="add mod">
          <ac:chgData name="Ulrich Gnewuch" userId="e8a70c61da9d9d21" providerId="LiveId" clId="{E8553337-8CE8-406B-8967-3F744DFD20C1}" dt="2024-03-14T15:10:00.645" v="93"/>
          <ac:picMkLst>
            <pc:docMk/>
            <pc:sldMk cId="4043023715" sldId="2530"/>
            <ac:picMk id="20" creationId="{F7F530B5-D159-7EAA-1565-098E05FCD6EF}"/>
          </ac:picMkLst>
        </pc:picChg>
      </pc:sldChg>
      <pc:sldChg chg="addSp delSp modSp new mod modAnim">
        <pc:chgData name="Ulrich Gnewuch" userId="e8a70c61da9d9d21" providerId="LiveId" clId="{E8553337-8CE8-406B-8967-3F744DFD20C1}" dt="2024-03-14T15:10:23.971" v="100"/>
        <pc:sldMkLst>
          <pc:docMk/>
          <pc:sldMk cId="1351991642" sldId="2531"/>
        </pc:sldMkLst>
        <pc:spChg chg="del">
          <ac:chgData name="Ulrich Gnewuch" userId="e8a70c61da9d9d21" providerId="LiveId" clId="{E8553337-8CE8-406B-8967-3F744DFD20C1}" dt="2024-03-14T15:10:19.452" v="98" actId="478"/>
          <ac:spMkLst>
            <pc:docMk/>
            <pc:sldMk cId="1351991642" sldId="2531"/>
            <ac:spMk id="2" creationId="{5EE4EF5A-3FAC-29CF-75A2-8AFCE3B2E2FF}"/>
          </ac:spMkLst>
        </pc:spChg>
        <pc:spChg chg="mod">
          <ac:chgData name="Ulrich Gnewuch" userId="e8a70c61da9d9d21" providerId="LiveId" clId="{E8553337-8CE8-406B-8967-3F744DFD20C1}" dt="2024-03-14T15:10:23.971" v="100"/>
          <ac:spMkLst>
            <pc:docMk/>
            <pc:sldMk cId="1351991642" sldId="2531"/>
            <ac:spMk id="6" creationId="{145A9031-BCB7-5D73-C6C9-3A3DE9A5BBCA}"/>
          </ac:spMkLst>
        </pc:spChg>
        <pc:spChg chg="add mod">
          <ac:chgData name="Ulrich Gnewuch" userId="e8a70c61da9d9d21" providerId="LiveId" clId="{E8553337-8CE8-406B-8967-3F744DFD20C1}" dt="2024-03-14T15:10:19.619" v="99"/>
          <ac:spMkLst>
            <pc:docMk/>
            <pc:sldMk cId="1351991642" sldId="2531"/>
            <ac:spMk id="7" creationId="{F5654641-232F-B70D-DE13-96950064811A}"/>
          </ac:spMkLst>
        </pc:spChg>
        <pc:spChg chg="add mod">
          <ac:chgData name="Ulrich Gnewuch" userId="e8a70c61da9d9d21" providerId="LiveId" clId="{E8553337-8CE8-406B-8967-3F744DFD20C1}" dt="2024-03-14T15:10:19.619" v="99"/>
          <ac:spMkLst>
            <pc:docMk/>
            <pc:sldMk cId="1351991642" sldId="2531"/>
            <ac:spMk id="10" creationId="{118FAFD4-3C85-C9C3-1095-1A0DF19C554C}"/>
          </ac:spMkLst>
        </pc:spChg>
        <pc:spChg chg="add mod">
          <ac:chgData name="Ulrich Gnewuch" userId="e8a70c61da9d9d21" providerId="LiveId" clId="{E8553337-8CE8-406B-8967-3F744DFD20C1}" dt="2024-03-14T15:10:19.619" v="99"/>
          <ac:spMkLst>
            <pc:docMk/>
            <pc:sldMk cId="1351991642" sldId="2531"/>
            <ac:spMk id="11" creationId="{F34CB9F1-83BC-9FE8-AD9A-916824BC6C8C}"/>
          </ac:spMkLst>
        </pc:spChg>
        <pc:picChg chg="add mod">
          <ac:chgData name="Ulrich Gnewuch" userId="e8a70c61da9d9d21" providerId="LiveId" clId="{E8553337-8CE8-406B-8967-3F744DFD20C1}" dt="2024-03-14T15:10:19.619" v="99"/>
          <ac:picMkLst>
            <pc:docMk/>
            <pc:sldMk cId="1351991642" sldId="2531"/>
            <ac:picMk id="8" creationId="{EC7C2D11-1F25-B86F-C63D-0EA5A010A5DD}"/>
          </ac:picMkLst>
        </pc:picChg>
        <pc:picChg chg="add mod">
          <ac:chgData name="Ulrich Gnewuch" userId="e8a70c61da9d9d21" providerId="LiveId" clId="{E8553337-8CE8-406B-8967-3F744DFD20C1}" dt="2024-03-14T15:10:19.619" v="99"/>
          <ac:picMkLst>
            <pc:docMk/>
            <pc:sldMk cId="1351991642" sldId="2531"/>
            <ac:picMk id="9" creationId="{E5EC1549-6968-A75B-8746-CED52D7DDE59}"/>
          </ac:picMkLst>
        </pc:picChg>
      </pc:sldChg>
      <pc:sldChg chg="delSp add del mod">
        <pc:chgData name="Ulrich Gnewuch" userId="e8a70c61da9d9d21" providerId="LiveId" clId="{E8553337-8CE8-406B-8967-3F744DFD20C1}" dt="2024-03-14T15:12:05.247" v="118" actId="47"/>
        <pc:sldMkLst>
          <pc:docMk/>
          <pc:sldMk cId="3696026149" sldId="3384"/>
        </pc:sldMkLst>
        <pc:graphicFrameChg chg="del">
          <ac:chgData name="Ulrich Gnewuch" userId="e8a70c61da9d9d21" providerId="LiveId" clId="{E8553337-8CE8-406B-8967-3F744DFD20C1}" dt="2024-03-14T15:11:54.551" v="115" actId="21"/>
          <ac:graphicFrameMkLst>
            <pc:docMk/>
            <pc:sldMk cId="3696026149" sldId="3384"/>
            <ac:graphicFrameMk id="6" creationId="{8B35DA99-5EAF-4D82-B562-DCF8427CB7FB}"/>
          </ac:graphicFrameMkLst>
        </pc:graphicFrameChg>
      </pc:sldChg>
      <pc:sldChg chg="addSp delSp modSp new mod">
        <pc:chgData name="Ulrich Gnewuch" userId="e8a70c61da9d9d21" providerId="LiveId" clId="{E8553337-8CE8-406B-8967-3F744DFD20C1}" dt="2024-03-14T15:31:00.736" v="1012" actId="20577"/>
        <pc:sldMkLst>
          <pc:docMk/>
          <pc:sldMk cId="1263381849" sldId="3385"/>
        </pc:sldMkLst>
        <pc:spChg chg="del">
          <ac:chgData name="Ulrich Gnewuch" userId="e8a70c61da9d9d21" providerId="LiveId" clId="{E8553337-8CE8-406B-8967-3F744DFD20C1}" dt="2024-03-14T15:11:44.123" v="112" actId="478"/>
          <ac:spMkLst>
            <pc:docMk/>
            <pc:sldMk cId="1263381849" sldId="3385"/>
            <ac:spMk id="2" creationId="{241C5793-0AA6-57B1-E102-4C23BB351627}"/>
          </ac:spMkLst>
        </pc:spChg>
        <pc:spChg chg="mod">
          <ac:chgData name="Ulrich Gnewuch" userId="e8a70c61da9d9d21" providerId="LiveId" clId="{E8553337-8CE8-406B-8967-3F744DFD20C1}" dt="2024-03-14T15:11:42.260" v="111" actId="20577"/>
          <ac:spMkLst>
            <pc:docMk/>
            <pc:sldMk cId="1263381849" sldId="3385"/>
            <ac:spMk id="6" creationId="{0D927AA5-B1BE-EF81-E708-EDB4CB4EF5D7}"/>
          </ac:spMkLst>
        </pc:spChg>
        <pc:graphicFrameChg chg="add mod">
          <ac:chgData name="Ulrich Gnewuch" userId="e8a70c61da9d9d21" providerId="LiveId" clId="{E8553337-8CE8-406B-8967-3F744DFD20C1}" dt="2024-03-14T15:11:49.399" v="113"/>
          <ac:graphicFrameMkLst>
            <pc:docMk/>
            <pc:sldMk cId="1263381849" sldId="3385"/>
            <ac:graphicFrameMk id="7" creationId="{FCDBD874-0ED2-E45C-D057-1B341FD387AF}"/>
          </ac:graphicFrameMkLst>
        </pc:graphicFrameChg>
        <pc:graphicFrameChg chg="add del mod">
          <ac:chgData name="Ulrich Gnewuch" userId="e8a70c61da9d9d21" providerId="LiveId" clId="{E8553337-8CE8-406B-8967-3F744DFD20C1}" dt="2024-03-14T15:11:56.418" v="116" actId="478"/>
          <ac:graphicFrameMkLst>
            <pc:docMk/>
            <pc:sldMk cId="1263381849" sldId="3385"/>
            <ac:graphicFrameMk id="8" creationId="{A31B7703-8CC2-0E29-D180-D9345D675A65}"/>
          </ac:graphicFrameMkLst>
        </pc:graphicFrameChg>
        <pc:graphicFrameChg chg="add mod">
          <ac:chgData name="Ulrich Gnewuch" userId="e8a70c61da9d9d21" providerId="LiveId" clId="{E8553337-8CE8-406B-8967-3F744DFD20C1}" dt="2024-03-14T15:31:00.736" v="1012" actId="20577"/>
          <ac:graphicFrameMkLst>
            <pc:docMk/>
            <pc:sldMk cId="1263381849" sldId="3385"/>
            <ac:graphicFrameMk id="9" creationId="{8B35DA99-5EAF-4D82-B562-DCF8427CB7FB}"/>
          </ac:graphicFrameMkLst>
        </pc:graphicFrameChg>
      </pc:sldChg>
      <pc:sldChg chg="addSp modSp new mod">
        <pc:chgData name="Ulrich Gnewuch" userId="e8a70c61da9d9d21" providerId="LiveId" clId="{E8553337-8CE8-406B-8967-3F744DFD20C1}" dt="2024-03-14T15:13:16.651" v="146" actId="1076"/>
        <pc:sldMkLst>
          <pc:docMk/>
          <pc:sldMk cId="2104926438" sldId="3386"/>
        </pc:sldMkLst>
        <pc:spChg chg="add mod">
          <ac:chgData name="Ulrich Gnewuch" userId="e8a70c61da9d9d21" providerId="LiveId" clId="{E8553337-8CE8-406B-8967-3F744DFD20C1}" dt="2024-03-14T15:13:16.651" v="146" actId="1076"/>
          <ac:spMkLst>
            <pc:docMk/>
            <pc:sldMk cId="2104926438" sldId="3386"/>
            <ac:spMk id="7" creationId="{CBD2B1E6-F02B-D482-4EBB-DE3247C5873C}"/>
          </ac:spMkLst>
        </pc:spChg>
      </pc:sldChg>
      <pc:sldChg chg="addSp modSp new del mod ord">
        <pc:chgData name="Ulrich Gnewuch" userId="e8a70c61da9d9d21" providerId="LiveId" clId="{E8553337-8CE8-406B-8967-3F744DFD20C1}" dt="2024-03-14T15:31:30.427" v="1019" actId="47"/>
        <pc:sldMkLst>
          <pc:docMk/>
          <pc:sldMk cId="4233918300" sldId="3387"/>
        </pc:sldMkLst>
        <pc:spChg chg="add mod">
          <ac:chgData name="Ulrich Gnewuch" userId="e8a70c61da9d9d21" providerId="LiveId" clId="{E8553337-8CE8-406B-8967-3F744DFD20C1}" dt="2024-03-14T15:13:25.573" v="162" actId="20577"/>
          <ac:spMkLst>
            <pc:docMk/>
            <pc:sldMk cId="4233918300" sldId="3387"/>
            <ac:spMk id="7" creationId="{9FA40133-7130-BC86-F336-B19A7C681AD9}"/>
          </ac:spMkLst>
        </pc:spChg>
      </pc:sldChg>
      <pc:sldChg chg="addSp delSp modSp new add del mod">
        <pc:chgData name="Ulrich Gnewuch" userId="e8a70c61da9d9d21" providerId="LiveId" clId="{E8553337-8CE8-406B-8967-3F744DFD20C1}" dt="2024-03-14T15:42:40.938" v="1349" actId="6549"/>
        <pc:sldMkLst>
          <pc:docMk/>
          <pc:sldMk cId="953603490" sldId="3388"/>
        </pc:sldMkLst>
        <pc:spChg chg="mod">
          <ac:chgData name="Ulrich Gnewuch" userId="e8a70c61da9d9d21" providerId="LiveId" clId="{E8553337-8CE8-406B-8967-3F744DFD20C1}" dt="2024-03-14T15:38:51.646" v="1298" actId="255"/>
          <ac:spMkLst>
            <pc:docMk/>
            <pc:sldMk cId="953603490" sldId="3388"/>
            <ac:spMk id="2" creationId="{A58F491F-6B3D-BB8F-8D1B-5D7FC1227878}"/>
          </ac:spMkLst>
        </pc:spChg>
        <pc:spChg chg="mod">
          <ac:chgData name="Ulrich Gnewuch" userId="e8a70c61da9d9d21" providerId="LiveId" clId="{E8553337-8CE8-406B-8967-3F744DFD20C1}" dt="2024-03-14T15:18:37.197" v="415" actId="20577"/>
          <ac:spMkLst>
            <pc:docMk/>
            <pc:sldMk cId="953603490" sldId="3388"/>
            <ac:spMk id="6" creationId="{E5A4ACE9-14C5-90B6-92BB-374DC3DF9632}"/>
          </ac:spMkLst>
        </pc:spChg>
        <pc:spChg chg="add del mod">
          <ac:chgData name="Ulrich Gnewuch" userId="e8a70c61da9d9d21" providerId="LiveId" clId="{E8553337-8CE8-406B-8967-3F744DFD20C1}" dt="2024-03-14T15:34:48.533" v="1077" actId="478"/>
          <ac:spMkLst>
            <pc:docMk/>
            <pc:sldMk cId="953603490" sldId="3388"/>
            <ac:spMk id="7" creationId="{68C6D395-C149-D390-F341-A34EF48981F7}"/>
          </ac:spMkLst>
        </pc:spChg>
        <pc:spChg chg="add mod">
          <ac:chgData name="Ulrich Gnewuch" userId="e8a70c61da9d9d21" providerId="LiveId" clId="{E8553337-8CE8-406B-8967-3F744DFD20C1}" dt="2024-03-14T15:41:46.973" v="1340" actId="115"/>
          <ac:spMkLst>
            <pc:docMk/>
            <pc:sldMk cId="953603490" sldId="3388"/>
            <ac:spMk id="8" creationId="{DC3DC4D9-F0E1-D3E7-1714-293C1013F3F9}"/>
          </ac:spMkLst>
        </pc:spChg>
        <pc:spChg chg="add mod">
          <ac:chgData name="Ulrich Gnewuch" userId="e8a70c61da9d9d21" providerId="LiveId" clId="{E8553337-8CE8-406B-8967-3F744DFD20C1}" dt="2024-03-14T15:42:40.938" v="1349" actId="6549"/>
          <ac:spMkLst>
            <pc:docMk/>
            <pc:sldMk cId="953603490" sldId="3388"/>
            <ac:spMk id="9" creationId="{F1136CA5-325E-A594-DBA5-6FB0BEA1DB71}"/>
          </ac:spMkLst>
        </pc:spChg>
      </pc:sldChg>
      <pc:sldChg chg="addSp modSp new mod">
        <pc:chgData name="Ulrich Gnewuch" userId="e8a70c61da9d9d21" providerId="LiveId" clId="{E8553337-8CE8-406B-8967-3F744DFD20C1}" dt="2024-04-04T14:51:59.793" v="3453" actId="1076"/>
        <pc:sldMkLst>
          <pc:docMk/>
          <pc:sldMk cId="1698033778" sldId="3389"/>
        </pc:sldMkLst>
        <pc:spChg chg="mod">
          <ac:chgData name="Ulrich Gnewuch" userId="e8a70c61da9d9d21" providerId="LiveId" clId="{E8553337-8CE8-406B-8967-3F744DFD20C1}" dt="2024-03-14T15:13:43.269" v="165"/>
          <ac:spMkLst>
            <pc:docMk/>
            <pc:sldMk cId="1698033778" sldId="3389"/>
            <ac:spMk id="6" creationId="{9C6CFA96-4686-3C23-5FD2-C88A36E8FBCE}"/>
          </ac:spMkLst>
        </pc:spChg>
        <pc:spChg chg="add mod">
          <ac:chgData name="Ulrich Gnewuch" userId="e8a70c61da9d9d21" providerId="LiveId" clId="{E8553337-8CE8-406B-8967-3F744DFD20C1}" dt="2024-03-14T15:16:02.488" v="206" actId="20577"/>
          <ac:spMkLst>
            <pc:docMk/>
            <pc:sldMk cId="1698033778" sldId="3389"/>
            <ac:spMk id="7" creationId="{2AD98C8F-0940-5BA0-C3FE-9CE9700A79CE}"/>
          </ac:spMkLst>
        </pc:spChg>
        <pc:picChg chg="add mod">
          <ac:chgData name="Ulrich Gnewuch" userId="e8a70c61da9d9d21" providerId="LiveId" clId="{E8553337-8CE8-406B-8967-3F744DFD20C1}" dt="2024-04-04T14:51:59.793" v="3453" actId="1076"/>
          <ac:picMkLst>
            <pc:docMk/>
            <pc:sldMk cId="1698033778" sldId="3389"/>
            <ac:picMk id="8" creationId="{A501B557-D07E-97F4-8542-F42CA3228AFA}"/>
          </ac:picMkLst>
        </pc:picChg>
      </pc:sldChg>
      <pc:sldChg chg="modSp add del mod">
        <pc:chgData name="Ulrich Gnewuch" userId="e8a70c61da9d9d21" providerId="LiveId" clId="{E8553337-8CE8-406B-8967-3F744DFD20C1}" dt="2024-03-15T06:30:25.550" v="2311" actId="47"/>
        <pc:sldMkLst>
          <pc:docMk/>
          <pc:sldMk cId="1750933998" sldId="3390"/>
        </pc:sldMkLst>
        <pc:spChg chg="mod">
          <ac:chgData name="Ulrich Gnewuch" userId="e8a70c61da9d9d21" providerId="LiveId" clId="{E8553337-8CE8-406B-8967-3F744DFD20C1}" dt="2024-03-14T15:51:38.878" v="1445" actId="20577"/>
          <ac:spMkLst>
            <pc:docMk/>
            <pc:sldMk cId="1750933998" sldId="3390"/>
            <ac:spMk id="7" creationId="{7690E55F-6F32-93D7-57AF-A0DFE78420E6}"/>
          </ac:spMkLst>
        </pc:spChg>
      </pc:sldChg>
      <pc:sldChg chg="addSp delSp modSp new mod">
        <pc:chgData name="Ulrich Gnewuch" userId="e8a70c61da9d9d21" providerId="LiveId" clId="{E8553337-8CE8-406B-8967-3F744DFD20C1}" dt="2024-03-14T15:29:54.420" v="986" actId="20577"/>
        <pc:sldMkLst>
          <pc:docMk/>
          <pc:sldMk cId="1016073770" sldId="3391"/>
        </pc:sldMkLst>
        <pc:spChg chg="del">
          <ac:chgData name="Ulrich Gnewuch" userId="e8a70c61da9d9d21" providerId="LiveId" clId="{E8553337-8CE8-406B-8967-3F744DFD20C1}" dt="2024-03-14T15:15:38.156" v="187" actId="478"/>
          <ac:spMkLst>
            <pc:docMk/>
            <pc:sldMk cId="1016073770" sldId="3391"/>
            <ac:spMk id="2" creationId="{41472CB8-662D-A984-2657-4860CA01DA32}"/>
          </ac:spMkLst>
        </pc:spChg>
        <pc:spChg chg="add mod">
          <ac:chgData name="Ulrich Gnewuch" userId="e8a70c61da9d9d21" providerId="LiveId" clId="{E8553337-8CE8-406B-8967-3F744DFD20C1}" dt="2024-03-14T15:15:38.388" v="188"/>
          <ac:spMkLst>
            <pc:docMk/>
            <pc:sldMk cId="1016073770" sldId="3391"/>
            <ac:spMk id="7" creationId="{7FDFB034-F928-8415-CBDC-DAE1B9B9319C}"/>
          </ac:spMkLst>
        </pc:spChg>
        <pc:spChg chg="add mod">
          <ac:chgData name="Ulrich Gnewuch" userId="e8a70c61da9d9d21" providerId="LiveId" clId="{E8553337-8CE8-406B-8967-3F744DFD20C1}" dt="2024-03-14T15:29:54.420" v="986" actId="20577"/>
          <ac:spMkLst>
            <pc:docMk/>
            <pc:sldMk cId="1016073770" sldId="3391"/>
            <ac:spMk id="8" creationId="{922B6B7E-4CD7-FA26-A5C9-B3009489BCD2}"/>
          </ac:spMkLst>
        </pc:spChg>
      </pc:sldChg>
      <pc:sldChg chg="add del">
        <pc:chgData name="Ulrich Gnewuch" userId="e8a70c61da9d9d21" providerId="LiveId" clId="{E8553337-8CE8-406B-8967-3F744DFD20C1}" dt="2024-03-14T15:16:34.256" v="221" actId="47"/>
        <pc:sldMkLst>
          <pc:docMk/>
          <pc:sldMk cId="46699029" sldId="3392"/>
        </pc:sldMkLst>
      </pc:sldChg>
      <pc:sldChg chg="modSp add mod">
        <pc:chgData name="Ulrich Gnewuch" userId="e8a70c61da9d9d21" providerId="LiveId" clId="{E8553337-8CE8-406B-8967-3F744DFD20C1}" dt="2024-03-14T15:16:46.741" v="248" actId="20577"/>
        <pc:sldMkLst>
          <pc:docMk/>
          <pc:sldMk cId="1128293282" sldId="3393"/>
        </pc:sldMkLst>
        <pc:spChg chg="mod">
          <ac:chgData name="Ulrich Gnewuch" userId="e8a70c61da9d9d21" providerId="LiveId" clId="{E8553337-8CE8-406B-8967-3F744DFD20C1}" dt="2024-03-14T15:16:46.741" v="248" actId="20577"/>
          <ac:spMkLst>
            <pc:docMk/>
            <pc:sldMk cId="1128293282" sldId="3393"/>
            <ac:spMk id="8" creationId="{86B7A2B5-7118-8371-A45C-3FF4F7704218}"/>
          </ac:spMkLst>
        </pc:spChg>
      </pc:sldChg>
      <pc:sldChg chg="modSp add del mod">
        <pc:chgData name="Ulrich Gnewuch" userId="e8a70c61da9d9d21" providerId="LiveId" clId="{E8553337-8CE8-406B-8967-3F744DFD20C1}" dt="2024-03-15T06:34:00.927" v="2399" actId="47"/>
        <pc:sldMkLst>
          <pc:docMk/>
          <pc:sldMk cId="1430081033" sldId="3394"/>
        </pc:sldMkLst>
        <pc:spChg chg="mod">
          <ac:chgData name="Ulrich Gnewuch" userId="e8a70c61da9d9d21" providerId="LiveId" clId="{E8553337-8CE8-406B-8967-3F744DFD20C1}" dt="2024-03-14T15:44:33.048" v="1360" actId="20577"/>
          <ac:spMkLst>
            <pc:docMk/>
            <pc:sldMk cId="1430081033" sldId="3394"/>
            <ac:spMk id="7" creationId="{79E0296B-844B-8F20-4BBA-8C8B7E3E69CF}"/>
          </ac:spMkLst>
        </pc:spChg>
      </pc:sldChg>
      <pc:sldChg chg="delSp modSp add mod modNotesTx">
        <pc:chgData name="Ulrich Gnewuch" userId="e8a70c61da9d9d21" providerId="LiveId" clId="{E8553337-8CE8-406B-8967-3F744DFD20C1}" dt="2024-03-14T15:33:32.423" v="1064" actId="20577"/>
        <pc:sldMkLst>
          <pc:docMk/>
          <pc:sldMk cId="2771110052" sldId="3395"/>
        </pc:sldMkLst>
        <pc:spChg chg="del">
          <ac:chgData name="Ulrich Gnewuch" userId="e8a70c61da9d9d21" providerId="LiveId" clId="{E8553337-8CE8-406B-8967-3F744DFD20C1}" dt="2024-03-14T15:18:29.488" v="400" actId="478"/>
          <ac:spMkLst>
            <pc:docMk/>
            <pc:sldMk cId="2771110052" sldId="3395"/>
            <ac:spMk id="6" creationId="{E2B6D41C-2E1C-E510-55A3-CBDB5CCF9F4B}"/>
          </ac:spMkLst>
        </pc:spChg>
        <pc:spChg chg="mod">
          <ac:chgData name="Ulrich Gnewuch" userId="e8a70c61da9d9d21" providerId="LiveId" clId="{E8553337-8CE8-406B-8967-3F744DFD20C1}" dt="2024-03-14T15:20:10.487" v="546" actId="20577"/>
          <ac:spMkLst>
            <pc:docMk/>
            <pc:sldMk cId="2771110052" sldId="3395"/>
            <ac:spMk id="8" creationId="{AD558F8D-2342-2B0D-C42D-5F4DD55F50BB}"/>
          </ac:spMkLst>
        </pc:spChg>
      </pc:sldChg>
      <pc:sldChg chg="addSp delSp modSp new mod">
        <pc:chgData name="Ulrich Gnewuch" userId="e8a70c61da9d9d21" providerId="LiveId" clId="{E8553337-8CE8-406B-8967-3F744DFD20C1}" dt="2024-03-14T18:24:11.031" v="1477" actId="207"/>
        <pc:sldMkLst>
          <pc:docMk/>
          <pc:sldMk cId="2841173391" sldId="3396"/>
        </pc:sldMkLst>
        <pc:spChg chg="del">
          <ac:chgData name="Ulrich Gnewuch" userId="e8a70c61da9d9d21" providerId="LiveId" clId="{E8553337-8CE8-406B-8967-3F744DFD20C1}" dt="2024-03-14T15:20:39.638" v="552" actId="478"/>
          <ac:spMkLst>
            <pc:docMk/>
            <pc:sldMk cId="2841173391" sldId="3396"/>
            <ac:spMk id="2" creationId="{6E67C0FD-243B-3CE2-75F8-EE486CA12611}"/>
          </ac:spMkLst>
        </pc:spChg>
        <pc:spChg chg="mod">
          <ac:chgData name="Ulrich Gnewuch" userId="e8a70c61da9d9d21" providerId="LiveId" clId="{E8553337-8CE8-406B-8967-3F744DFD20C1}" dt="2024-03-14T15:21:17.433" v="584" actId="5793"/>
          <ac:spMkLst>
            <pc:docMk/>
            <pc:sldMk cId="2841173391" sldId="3396"/>
            <ac:spMk id="6" creationId="{0CAAF5B9-E48D-1B3B-CB2F-8039F14A45E0}"/>
          </ac:spMkLst>
        </pc:spChg>
        <pc:spChg chg="add mod">
          <ac:chgData name="Ulrich Gnewuch" userId="e8a70c61da9d9d21" providerId="LiveId" clId="{E8553337-8CE8-406B-8967-3F744DFD20C1}" dt="2024-03-14T15:45:09.208" v="1366" actId="1076"/>
          <ac:spMkLst>
            <pc:docMk/>
            <pc:sldMk cId="2841173391" sldId="3396"/>
            <ac:spMk id="9" creationId="{410BFFD6-978E-DD01-24A9-B5E040E79C1D}"/>
          </ac:spMkLst>
        </pc:spChg>
        <pc:graphicFrameChg chg="add mod modGraphic">
          <ac:chgData name="Ulrich Gnewuch" userId="e8a70c61da9d9d21" providerId="LiveId" clId="{E8553337-8CE8-406B-8967-3F744DFD20C1}" dt="2024-03-14T15:22:05.835" v="603"/>
          <ac:graphicFrameMkLst>
            <pc:docMk/>
            <pc:sldMk cId="2841173391" sldId="3396"/>
            <ac:graphicFrameMk id="7" creationId="{8E51E6F3-37D2-5846-E9F6-D672D7B363E5}"/>
          </ac:graphicFrameMkLst>
        </pc:graphicFrameChg>
        <pc:graphicFrameChg chg="add mod modGraphic">
          <ac:chgData name="Ulrich Gnewuch" userId="e8a70c61da9d9d21" providerId="LiveId" clId="{E8553337-8CE8-406B-8967-3F744DFD20C1}" dt="2024-03-14T18:24:11.031" v="1477" actId="207"/>
          <ac:graphicFrameMkLst>
            <pc:docMk/>
            <pc:sldMk cId="2841173391" sldId="3396"/>
            <ac:graphicFrameMk id="8" creationId="{AC8A03F2-4A63-90CA-0646-2D9A588C1432}"/>
          </ac:graphicFrameMkLst>
        </pc:graphicFrameChg>
      </pc:sldChg>
      <pc:sldChg chg="modSp add del mod">
        <pc:chgData name="Ulrich Gnewuch" userId="e8a70c61da9d9d21" providerId="LiveId" clId="{E8553337-8CE8-406B-8967-3F744DFD20C1}" dt="2024-03-15T06:41:31.754" v="2618" actId="47"/>
        <pc:sldMkLst>
          <pc:docMk/>
          <pc:sldMk cId="1300189476" sldId="3397"/>
        </pc:sldMkLst>
        <pc:spChg chg="mod">
          <ac:chgData name="Ulrich Gnewuch" userId="e8a70c61da9d9d21" providerId="LiveId" clId="{E8553337-8CE8-406B-8967-3F744DFD20C1}" dt="2024-03-14T15:45:52.508" v="1412" actId="20577"/>
          <ac:spMkLst>
            <pc:docMk/>
            <pc:sldMk cId="1300189476" sldId="3397"/>
            <ac:spMk id="7" creationId="{C1FAA085-C8D1-DF99-8570-116487A91BAA}"/>
          </ac:spMkLst>
        </pc:spChg>
      </pc:sldChg>
      <pc:sldChg chg="modSp add del mod ord">
        <pc:chgData name="Ulrich Gnewuch" userId="e8a70c61da9d9d21" providerId="LiveId" clId="{E8553337-8CE8-406B-8967-3F744DFD20C1}" dt="2024-03-15T06:45:12.807" v="2779" actId="47"/>
        <pc:sldMkLst>
          <pc:docMk/>
          <pc:sldMk cId="3332704963" sldId="3398"/>
        </pc:sldMkLst>
        <pc:spChg chg="mod">
          <ac:chgData name="Ulrich Gnewuch" userId="e8a70c61da9d9d21" providerId="LiveId" clId="{E8553337-8CE8-406B-8967-3F744DFD20C1}" dt="2024-03-14T15:45:42.562" v="1391" actId="20577"/>
          <ac:spMkLst>
            <pc:docMk/>
            <pc:sldMk cId="3332704963" sldId="3398"/>
            <ac:spMk id="7" creationId="{BE935304-F9F3-74F5-AEF2-174B9734F1F7}"/>
          </ac:spMkLst>
        </pc:spChg>
      </pc:sldChg>
      <pc:sldChg chg="addSp delSp modSp add mod">
        <pc:chgData name="Ulrich Gnewuch" userId="e8a70c61da9d9d21" providerId="LiveId" clId="{E8553337-8CE8-406B-8967-3F744DFD20C1}" dt="2024-03-15T06:59:38.338" v="3245" actId="21"/>
        <pc:sldMkLst>
          <pc:docMk/>
          <pc:sldMk cId="20561688" sldId="3399"/>
        </pc:sldMkLst>
        <pc:spChg chg="add del mod">
          <ac:chgData name="Ulrich Gnewuch" userId="e8a70c61da9d9d21" providerId="LiveId" clId="{E8553337-8CE8-406B-8967-3F744DFD20C1}" dt="2024-03-15T06:59:38.338" v="3245" actId="21"/>
          <ac:spMkLst>
            <pc:docMk/>
            <pc:sldMk cId="20561688" sldId="3399"/>
            <ac:spMk id="7" creationId="{FE512BD6-74FB-C88E-1660-611CDFB95F16}"/>
          </ac:spMkLst>
        </pc:spChg>
      </pc:sldChg>
      <pc:sldChg chg="addSp delSp modSp new mod modNotesTx">
        <pc:chgData name="Ulrich Gnewuch" userId="e8a70c61da9d9d21" providerId="LiveId" clId="{E8553337-8CE8-406B-8967-3F744DFD20C1}" dt="2024-03-14T15:27:40.377" v="913"/>
        <pc:sldMkLst>
          <pc:docMk/>
          <pc:sldMk cId="306523456" sldId="3400"/>
        </pc:sldMkLst>
        <pc:spChg chg="del">
          <ac:chgData name="Ulrich Gnewuch" userId="e8a70c61da9d9d21" providerId="LiveId" clId="{E8553337-8CE8-406B-8967-3F744DFD20C1}" dt="2024-03-14T15:23:11.938" v="647" actId="478"/>
          <ac:spMkLst>
            <pc:docMk/>
            <pc:sldMk cId="306523456" sldId="3400"/>
            <ac:spMk id="2" creationId="{228C0E13-DEE1-521D-5036-73DFEFE8C233}"/>
          </ac:spMkLst>
        </pc:spChg>
        <pc:spChg chg="mod">
          <ac:chgData name="Ulrich Gnewuch" userId="e8a70c61da9d9d21" providerId="LiveId" clId="{E8553337-8CE8-406B-8967-3F744DFD20C1}" dt="2024-03-14T15:22:52.070" v="634" actId="20577"/>
          <ac:spMkLst>
            <pc:docMk/>
            <pc:sldMk cId="306523456" sldId="3400"/>
            <ac:spMk id="6" creationId="{3D5AEF81-9856-8EAA-9B2C-CA0439BC6BB9}"/>
          </ac:spMkLst>
        </pc:spChg>
        <pc:spChg chg="add mod">
          <ac:chgData name="Ulrich Gnewuch" userId="e8a70c61da9d9d21" providerId="LiveId" clId="{E8553337-8CE8-406B-8967-3F744DFD20C1}" dt="2024-03-14T15:27:27.606" v="912" actId="12788"/>
          <ac:spMkLst>
            <pc:docMk/>
            <pc:sldMk cId="306523456" sldId="3400"/>
            <ac:spMk id="11" creationId="{1DC4FA9B-B71D-9557-C422-2404330D43E1}"/>
          </ac:spMkLst>
        </pc:spChg>
        <pc:graphicFrameChg chg="add del mod modGraphic">
          <ac:chgData name="Ulrich Gnewuch" userId="e8a70c61da9d9d21" providerId="LiveId" clId="{E8553337-8CE8-406B-8967-3F744DFD20C1}" dt="2024-03-14T15:23:48.658" v="791" actId="478"/>
          <ac:graphicFrameMkLst>
            <pc:docMk/>
            <pc:sldMk cId="306523456" sldId="3400"/>
            <ac:graphicFrameMk id="7" creationId="{04F773C6-D372-3D11-2643-D98C5282627B}"/>
          </ac:graphicFrameMkLst>
        </pc:graphicFrameChg>
        <pc:graphicFrameChg chg="add mod">
          <ac:chgData name="Ulrich Gnewuch" userId="e8a70c61da9d9d21" providerId="LiveId" clId="{E8553337-8CE8-406B-8967-3F744DFD20C1}" dt="2024-03-14T15:23:27.826" v="787"/>
          <ac:graphicFrameMkLst>
            <pc:docMk/>
            <pc:sldMk cId="306523456" sldId="3400"/>
            <ac:graphicFrameMk id="8" creationId="{97503D63-9840-C8E6-AC2B-640780C8EA9D}"/>
          </ac:graphicFrameMkLst>
        </pc:graphicFrameChg>
        <pc:graphicFrameChg chg="add mod modGraphic">
          <ac:chgData name="Ulrich Gnewuch" userId="e8a70c61da9d9d21" providerId="LiveId" clId="{E8553337-8CE8-406B-8967-3F744DFD20C1}" dt="2024-03-14T15:27:20.198" v="910" actId="12788"/>
          <ac:graphicFrameMkLst>
            <pc:docMk/>
            <pc:sldMk cId="306523456" sldId="3400"/>
            <ac:graphicFrameMk id="9" creationId="{266D7CE4-7B8C-0BD4-340F-F35F3FF5F7E8}"/>
          </ac:graphicFrameMkLst>
        </pc:graphicFrameChg>
        <pc:graphicFrameChg chg="add mod modGraphic">
          <ac:chgData name="Ulrich Gnewuch" userId="e8a70c61da9d9d21" providerId="LiveId" clId="{E8553337-8CE8-406B-8967-3F744DFD20C1}" dt="2024-03-14T15:27:23.641" v="911" actId="12788"/>
          <ac:graphicFrameMkLst>
            <pc:docMk/>
            <pc:sldMk cId="306523456" sldId="3400"/>
            <ac:graphicFrameMk id="10" creationId="{5EA77230-166D-9134-5F6E-80135F8F841A}"/>
          </ac:graphicFrameMkLst>
        </pc:graphicFrameChg>
      </pc:sldChg>
      <pc:sldChg chg="add del">
        <pc:chgData name="Ulrich Gnewuch" userId="e8a70c61da9d9d21" providerId="LiveId" clId="{E8553337-8CE8-406B-8967-3F744DFD20C1}" dt="2024-03-14T15:22:25.507" v="605" actId="47"/>
        <pc:sldMkLst>
          <pc:docMk/>
          <pc:sldMk cId="3782841234" sldId="3401"/>
        </pc:sldMkLst>
      </pc:sldChg>
      <pc:sldChg chg="addSp modSp new mod">
        <pc:chgData name="Ulrich Gnewuch" userId="e8a70c61da9d9d21" providerId="LiveId" clId="{E8553337-8CE8-406B-8967-3F744DFD20C1}" dt="2024-03-15T07:05:05.987" v="3289" actId="1076"/>
        <pc:sldMkLst>
          <pc:docMk/>
          <pc:sldMk cId="4174801941" sldId="3401"/>
        </pc:sldMkLst>
        <pc:spChg chg="mod">
          <ac:chgData name="Ulrich Gnewuch" userId="e8a70c61da9d9d21" providerId="LiveId" clId="{E8553337-8CE8-406B-8967-3F744DFD20C1}" dt="2024-03-15T06:59:24.792" v="3238" actId="20577"/>
          <ac:spMkLst>
            <pc:docMk/>
            <pc:sldMk cId="4174801941" sldId="3401"/>
            <ac:spMk id="2" creationId="{06A106AD-6754-E418-7869-AF2940E32E6C}"/>
          </ac:spMkLst>
        </pc:spChg>
        <pc:spChg chg="mod">
          <ac:chgData name="Ulrich Gnewuch" userId="e8a70c61da9d9d21" providerId="LiveId" clId="{E8553337-8CE8-406B-8967-3F744DFD20C1}" dt="2024-03-14T15:23:00.180" v="645" actId="20577"/>
          <ac:spMkLst>
            <pc:docMk/>
            <pc:sldMk cId="4174801941" sldId="3401"/>
            <ac:spMk id="6" creationId="{25278336-71D9-50C6-4093-C7C3AF6D46EF}"/>
          </ac:spMkLst>
        </pc:spChg>
        <pc:picChg chg="add mod">
          <ac:chgData name="Ulrich Gnewuch" userId="e8a70c61da9d9d21" providerId="LiveId" clId="{E8553337-8CE8-406B-8967-3F744DFD20C1}" dt="2024-03-15T07:05:03.831" v="3287" actId="1076"/>
          <ac:picMkLst>
            <pc:docMk/>
            <pc:sldMk cId="4174801941" sldId="3401"/>
            <ac:picMk id="8" creationId="{839A7FBA-DB77-D8CE-B130-4D1D95760669}"/>
          </ac:picMkLst>
        </pc:picChg>
        <pc:picChg chg="add mod">
          <ac:chgData name="Ulrich Gnewuch" userId="e8a70c61da9d9d21" providerId="LiveId" clId="{E8553337-8CE8-406B-8967-3F744DFD20C1}" dt="2024-03-15T07:05:05.987" v="3289" actId="1076"/>
          <ac:picMkLst>
            <pc:docMk/>
            <pc:sldMk cId="4174801941" sldId="3401"/>
            <ac:picMk id="10" creationId="{1F14C28D-7CD9-33AB-0F51-97B992E83732}"/>
          </ac:picMkLst>
        </pc:picChg>
      </pc:sldChg>
      <pc:sldChg chg="add del">
        <pc:chgData name="Ulrich Gnewuch" userId="e8a70c61da9d9d21" providerId="LiveId" clId="{E8553337-8CE8-406B-8967-3F744DFD20C1}" dt="2024-03-14T15:27:41.900" v="914" actId="47"/>
        <pc:sldMkLst>
          <pc:docMk/>
          <pc:sldMk cId="790907101" sldId="3402"/>
        </pc:sldMkLst>
      </pc:sldChg>
      <pc:sldChg chg="addSp delSp modSp new mod">
        <pc:chgData name="Ulrich Gnewuch" userId="e8a70c61da9d9d21" providerId="LiveId" clId="{E8553337-8CE8-406B-8967-3F744DFD20C1}" dt="2024-03-14T15:29:07.675" v="954" actId="478"/>
        <pc:sldMkLst>
          <pc:docMk/>
          <pc:sldMk cId="1164340363" sldId="3402"/>
        </pc:sldMkLst>
        <pc:spChg chg="del">
          <ac:chgData name="Ulrich Gnewuch" userId="e8a70c61da9d9d21" providerId="LiveId" clId="{E8553337-8CE8-406B-8967-3F744DFD20C1}" dt="2024-03-14T15:29:07.675" v="954" actId="478"/>
          <ac:spMkLst>
            <pc:docMk/>
            <pc:sldMk cId="1164340363" sldId="3402"/>
            <ac:spMk id="2" creationId="{849EB142-1D9F-988F-973B-95FAA857D49A}"/>
          </ac:spMkLst>
        </pc:spChg>
        <pc:spChg chg="del">
          <ac:chgData name="Ulrich Gnewuch" userId="e8a70c61da9d9d21" providerId="LiveId" clId="{E8553337-8CE8-406B-8967-3F744DFD20C1}" dt="2024-03-14T15:28:59.744" v="949" actId="478"/>
          <ac:spMkLst>
            <pc:docMk/>
            <pc:sldMk cId="1164340363" sldId="3402"/>
            <ac:spMk id="6" creationId="{25CFF096-C728-8653-E7EA-C48BD05DFC06}"/>
          </ac:spMkLst>
        </pc:spChg>
        <pc:spChg chg="add mod">
          <ac:chgData name="Ulrich Gnewuch" userId="e8a70c61da9d9d21" providerId="LiveId" clId="{E8553337-8CE8-406B-8967-3F744DFD20C1}" dt="2024-03-14T15:29:05.956" v="953"/>
          <ac:spMkLst>
            <pc:docMk/>
            <pc:sldMk cId="1164340363" sldId="3402"/>
            <ac:spMk id="7" creationId="{62E4FA78-4F06-0A20-1654-0D3BDEE30EEC}"/>
          </ac:spMkLst>
        </pc:spChg>
        <pc:spChg chg="add mod">
          <ac:chgData name="Ulrich Gnewuch" userId="e8a70c61da9d9d21" providerId="LiveId" clId="{E8553337-8CE8-406B-8967-3F744DFD20C1}" dt="2024-03-14T15:29:05.956" v="953"/>
          <ac:spMkLst>
            <pc:docMk/>
            <pc:sldMk cId="1164340363" sldId="3402"/>
            <ac:spMk id="10" creationId="{0B2958B3-6554-AC01-FCD3-846BD92C52CB}"/>
          </ac:spMkLst>
        </pc:spChg>
        <pc:picChg chg="add mod">
          <ac:chgData name="Ulrich Gnewuch" userId="e8a70c61da9d9d21" providerId="LiveId" clId="{E8553337-8CE8-406B-8967-3F744DFD20C1}" dt="2024-03-14T15:29:05.956" v="953"/>
          <ac:picMkLst>
            <pc:docMk/>
            <pc:sldMk cId="1164340363" sldId="3402"/>
            <ac:picMk id="8" creationId="{A8EB87D4-24BD-C1E5-5A77-44EC18E9D939}"/>
          </ac:picMkLst>
        </pc:picChg>
        <pc:picChg chg="add mod">
          <ac:chgData name="Ulrich Gnewuch" userId="e8a70c61da9d9d21" providerId="LiveId" clId="{E8553337-8CE8-406B-8967-3F744DFD20C1}" dt="2024-03-14T15:29:05.956" v="953"/>
          <ac:picMkLst>
            <pc:docMk/>
            <pc:sldMk cId="1164340363" sldId="3402"/>
            <ac:picMk id="9" creationId="{8A300234-EACD-5441-E04B-637DED3F8003}"/>
          </ac:picMkLst>
        </pc:picChg>
      </pc:sldChg>
      <pc:sldChg chg="addSp delSp modSp new mod">
        <pc:chgData name="Ulrich Gnewuch" userId="e8a70c61da9d9d21" providerId="LiveId" clId="{E8553337-8CE8-406B-8967-3F744DFD20C1}" dt="2024-03-14T15:29:30.998" v="967" actId="5793"/>
        <pc:sldMkLst>
          <pc:docMk/>
          <pc:sldMk cId="3668523895" sldId="3403"/>
        </pc:sldMkLst>
        <pc:spChg chg="del">
          <ac:chgData name="Ulrich Gnewuch" userId="e8a70c61da9d9d21" providerId="LiveId" clId="{E8553337-8CE8-406B-8967-3F744DFD20C1}" dt="2024-03-14T15:29:27.313" v="962" actId="478"/>
          <ac:spMkLst>
            <pc:docMk/>
            <pc:sldMk cId="3668523895" sldId="3403"/>
            <ac:spMk id="2" creationId="{0D5A276F-2B05-ECEF-FBCD-ADF1B928D71F}"/>
          </ac:spMkLst>
        </pc:spChg>
        <pc:spChg chg="mod">
          <ac:chgData name="Ulrich Gnewuch" userId="e8a70c61da9d9d21" providerId="LiveId" clId="{E8553337-8CE8-406B-8967-3F744DFD20C1}" dt="2024-03-14T15:29:20.937" v="958"/>
          <ac:spMkLst>
            <pc:docMk/>
            <pc:sldMk cId="3668523895" sldId="3403"/>
            <ac:spMk id="6" creationId="{05BDC40D-076E-A316-4AF7-B62DDDE20CCB}"/>
          </ac:spMkLst>
        </pc:spChg>
        <pc:spChg chg="add mod">
          <ac:chgData name="Ulrich Gnewuch" userId="e8a70c61da9d9d21" providerId="LiveId" clId="{E8553337-8CE8-406B-8967-3F744DFD20C1}" dt="2024-03-14T15:29:30.998" v="967" actId="5793"/>
          <ac:spMkLst>
            <pc:docMk/>
            <pc:sldMk cId="3668523895" sldId="3403"/>
            <ac:spMk id="7" creationId="{5D2A8DB8-04A3-EA11-1F7D-AC7482BCECAF}"/>
          </ac:spMkLst>
        </pc:spChg>
      </pc:sldChg>
      <pc:sldChg chg="addSp delSp modSp new mod modNotesTx">
        <pc:chgData name="Ulrich Gnewuch" userId="e8a70c61da9d9d21" providerId="LiveId" clId="{E8553337-8CE8-406B-8967-3F744DFD20C1}" dt="2024-03-15T06:03:26.494" v="1480" actId="313"/>
        <pc:sldMkLst>
          <pc:docMk/>
          <pc:sldMk cId="866305973" sldId="3404"/>
        </pc:sldMkLst>
        <pc:spChg chg="del">
          <ac:chgData name="Ulrich Gnewuch" userId="e8a70c61da9d9d21" providerId="LiveId" clId="{E8553337-8CE8-406B-8967-3F744DFD20C1}" dt="2024-03-14T15:31:27.965" v="1017" actId="478"/>
          <ac:spMkLst>
            <pc:docMk/>
            <pc:sldMk cId="866305973" sldId="3404"/>
            <ac:spMk id="2" creationId="{30453FC1-BEED-DB85-3579-54090F214355}"/>
          </ac:spMkLst>
        </pc:spChg>
        <pc:spChg chg="mod">
          <ac:chgData name="Ulrich Gnewuch" userId="e8a70c61da9d9d21" providerId="LiveId" clId="{E8553337-8CE8-406B-8967-3F744DFD20C1}" dt="2024-03-14T15:31:22.738" v="1015"/>
          <ac:spMkLst>
            <pc:docMk/>
            <pc:sldMk cId="866305973" sldId="3404"/>
            <ac:spMk id="6" creationId="{0AE6372D-BFD5-EF31-66E4-37A9C7C8C213}"/>
          </ac:spMkLst>
        </pc:spChg>
        <pc:spChg chg="add mod">
          <ac:chgData name="Ulrich Gnewuch" userId="e8a70c61da9d9d21" providerId="LiveId" clId="{E8553337-8CE8-406B-8967-3F744DFD20C1}" dt="2024-03-14T15:31:28.242" v="1018"/>
          <ac:spMkLst>
            <pc:docMk/>
            <pc:sldMk cId="866305973" sldId="3404"/>
            <ac:spMk id="7" creationId="{4CF24590-2A04-BC65-523C-25665A0CE0EA}"/>
          </ac:spMkLst>
        </pc:spChg>
        <pc:spChg chg="add mod">
          <ac:chgData name="Ulrich Gnewuch" userId="e8a70c61da9d9d21" providerId="LiveId" clId="{E8553337-8CE8-406B-8967-3F744DFD20C1}" dt="2024-03-14T15:31:28.242" v="1018"/>
          <ac:spMkLst>
            <pc:docMk/>
            <pc:sldMk cId="866305973" sldId="3404"/>
            <ac:spMk id="8" creationId="{5F79102A-1E8F-7B2A-7A38-DB244379CCEF}"/>
          </ac:spMkLst>
        </pc:spChg>
        <pc:spChg chg="add mod">
          <ac:chgData name="Ulrich Gnewuch" userId="e8a70c61da9d9d21" providerId="LiveId" clId="{E8553337-8CE8-406B-8967-3F744DFD20C1}" dt="2024-03-14T15:31:28.242" v="1018"/>
          <ac:spMkLst>
            <pc:docMk/>
            <pc:sldMk cId="866305973" sldId="3404"/>
            <ac:spMk id="9" creationId="{B8AA8C1C-E837-95D7-3663-B592FAAFF85C}"/>
          </ac:spMkLst>
        </pc:spChg>
        <pc:spChg chg="add mod">
          <ac:chgData name="Ulrich Gnewuch" userId="e8a70c61da9d9d21" providerId="LiveId" clId="{E8553337-8CE8-406B-8967-3F744DFD20C1}" dt="2024-03-14T15:31:28.242" v="1018"/>
          <ac:spMkLst>
            <pc:docMk/>
            <pc:sldMk cId="866305973" sldId="3404"/>
            <ac:spMk id="10" creationId="{149ED26D-CD51-5276-84C2-959511C978C0}"/>
          </ac:spMkLst>
        </pc:spChg>
        <pc:spChg chg="add mod">
          <ac:chgData name="Ulrich Gnewuch" userId="e8a70c61da9d9d21" providerId="LiveId" clId="{E8553337-8CE8-406B-8967-3F744DFD20C1}" dt="2024-03-14T15:31:28.242" v="1018"/>
          <ac:spMkLst>
            <pc:docMk/>
            <pc:sldMk cId="866305973" sldId="3404"/>
            <ac:spMk id="11" creationId="{D86677EA-8EB5-F789-1C4F-BDF177B04D00}"/>
          </ac:spMkLst>
        </pc:spChg>
        <pc:spChg chg="mod">
          <ac:chgData name="Ulrich Gnewuch" userId="e8a70c61da9d9d21" providerId="LiveId" clId="{E8553337-8CE8-406B-8967-3F744DFD20C1}" dt="2024-03-14T15:31:28.242" v="1018"/>
          <ac:spMkLst>
            <pc:docMk/>
            <pc:sldMk cId="866305973" sldId="3404"/>
            <ac:spMk id="13" creationId="{919A5DCD-C72C-9C78-B4E6-CE9E71EDCC75}"/>
          </ac:spMkLst>
        </pc:spChg>
        <pc:spChg chg="mod">
          <ac:chgData name="Ulrich Gnewuch" userId="e8a70c61da9d9d21" providerId="LiveId" clId="{E8553337-8CE8-406B-8967-3F744DFD20C1}" dt="2024-03-14T15:31:28.242" v="1018"/>
          <ac:spMkLst>
            <pc:docMk/>
            <pc:sldMk cId="866305973" sldId="3404"/>
            <ac:spMk id="14" creationId="{4318F552-EC22-7A1A-DCF5-A4C7F2A10CC5}"/>
          </ac:spMkLst>
        </pc:spChg>
        <pc:spChg chg="mod">
          <ac:chgData name="Ulrich Gnewuch" userId="e8a70c61da9d9d21" providerId="LiveId" clId="{E8553337-8CE8-406B-8967-3F744DFD20C1}" dt="2024-03-14T15:31:28.242" v="1018"/>
          <ac:spMkLst>
            <pc:docMk/>
            <pc:sldMk cId="866305973" sldId="3404"/>
            <ac:spMk id="15" creationId="{E47FDD54-999E-6024-CC64-61C162C5ADB9}"/>
          </ac:spMkLst>
        </pc:spChg>
        <pc:spChg chg="mod">
          <ac:chgData name="Ulrich Gnewuch" userId="e8a70c61da9d9d21" providerId="LiveId" clId="{E8553337-8CE8-406B-8967-3F744DFD20C1}" dt="2024-03-14T15:31:28.242" v="1018"/>
          <ac:spMkLst>
            <pc:docMk/>
            <pc:sldMk cId="866305973" sldId="3404"/>
            <ac:spMk id="16" creationId="{2FF75A32-EA24-1E84-DEBA-BD5A6D230C13}"/>
          </ac:spMkLst>
        </pc:spChg>
        <pc:spChg chg="mod">
          <ac:chgData name="Ulrich Gnewuch" userId="e8a70c61da9d9d21" providerId="LiveId" clId="{E8553337-8CE8-406B-8967-3F744DFD20C1}" dt="2024-03-14T15:31:28.242" v="1018"/>
          <ac:spMkLst>
            <pc:docMk/>
            <pc:sldMk cId="866305973" sldId="3404"/>
            <ac:spMk id="17" creationId="{D8387AB3-5675-5A75-7690-C3744B1550C7}"/>
          </ac:spMkLst>
        </pc:spChg>
        <pc:spChg chg="add mod">
          <ac:chgData name="Ulrich Gnewuch" userId="e8a70c61da9d9d21" providerId="LiveId" clId="{E8553337-8CE8-406B-8967-3F744DFD20C1}" dt="2024-03-14T15:31:28.242" v="1018"/>
          <ac:spMkLst>
            <pc:docMk/>
            <pc:sldMk cId="866305973" sldId="3404"/>
            <ac:spMk id="18" creationId="{E838648C-33A6-A39D-AE2E-9825C0330116}"/>
          </ac:spMkLst>
        </pc:spChg>
        <pc:spChg chg="add mod">
          <ac:chgData name="Ulrich Gnewuch" userId="e8a70c61da9d9d21" providerId="LiveId" clId="{E8553337-8CE8-406B-8967-3F744DFD20C1}" dt="2024-03-15T06:03:26.494" v="1480" actId="313"/>
          <ac:spMkLst>
            <pc:docMk/>
            <pc:sldMk cId="866305973" sldId="3404"/>
            <ac:spMk id="19" creationId="{B2CD85F5-F68D-52BD-C86F-5416658AB84C}"/>
          </ac:spMkLst>
        </pc:spChg>
        <pc:grpChg chg="add mod">
          <ac:chgData name="Ulrich Gnewuch" userId="e8a70c61da9d9d21" providerId="LiveId" clId="{E8553337-8CE8-406B-8967-3F744DFD20C1}" dt="2024-03-14T15:31:28.242" v="1018"/>
          <ac:grpSpMkLst>
            <pc:docMk/>
            <pc:sldMk cId="866305973" sldId="3404"/>
            <ac:grpSpMk id="12" creationId="{961E0899-71C4-7221-D183-B8984E5095B2}"/>
          </ac:grpSpMkLst>
        </pc:grpChg>
      </pc:sldChg>
      <pc:sldChg chg="addSp delSp modSp new del mod modClrScheme chgLayout">
        <pc:chgData name="Ulrich Gnewuch" userId="e8a70c61da9d9d21" providerId="LiveId" clId="{E8553337-8CE8-406B-8967-3F744DFD20C1}" dt="2024-03-15T06:59:48.057" v="3246" actId="47"/>
        <pc:sldMkLst>
          <pc:docMk/>
          <pc:sldMk cId="3724501680" sldId="3405"/>
        </pc:sldMkLst>
        <pc:spChg chg="del mod ord">
          <ac:chgData name="Ulrich Gnewuch" userId="e8a70c61da9d9d21" providerId="LiveId" clId="{E8553337-8CE8-406B-8967-3F744DFD20C1}" dt="2024-03-14T15:34:08.642" v="1068" actId="700"/>
          <ac:spMkLst>
            <pc:docMk/>
            <pc:sldMk cId="3724501680" sldId="3405"/>
            <ac:spMk id="2" creationId="{91E3F3F8-772D-E7D0-8889-211BD3DD0A6E}"/>
          </ac:spMkLst>
        </pc:spChg>
        <pc:spChg chg="mod ord">
          <ac:chgData name="Ulrich Gnewuch" userId="e8a70c61da9d9d21" providerId="LiveId" clId="{E8553337-8CE8-406B-8967-3F744DFD20C1}" dt="2024-03-14T15:34:08.642" v="1068" actId="700"/>
          <ac:spMkLst>
            <pc:docMk/>
            <pc:sldMk cId="3724501680" sldId="3405"/>
            <ac:spMk id="3" creationId="{BD16DF56-8C01-771C-3B58-73328B7A7B0D}"/>
          </ac:spMkLst>
        </pc:spChg>
        <pc:spChg chg="mod ord">
          <ac:chgData name="Ulrich Gnewuch" userId="e8a70c61da9d9d21" providerId="LiveId" clId="{E8553337-8CE8-406B-8967-3F744DFD20C1}" dt="2024-03-14T15:34:08.642" v="1068" actId="700"/>
          <ac:spMkLst>
            <pc:docMk/>
            <pc:sldMk cId="3724501680" sldId="3405"/>
            <ac:spMk id="4" creationId="{389FD43E-835E-0EEB-00B9-5A3F5904BFBB}"/>
          </ac:spMkLst>
        </pc:spChg>
        <pc:spChg chg="mod ord">
          <ac:chgData name="Ulrich Gnewuch" userId="e8a70c61da9d9d21" providerId="LiveId" clId="{E8553337-8CE8-406B-8967-3F744DFD20C1}" dt="2024-03-14T15:34:08.642" v="1068" actId="700"/>
          <ac:spMkLst>
            <pc:docMk/>
            <pc:sldMk cId="3724501680" sldId="3405"/>
            <ac:spMk id="5" creationId="{C909261E-3636-6F25-FDE9-0B9620C46C67}"/>
          </ac:spMkLst>
        </pc:spChg>
        <pc:spChg chg="del mod ord">
          <ac:chgData name="Ulrich Gnewuch" userId="e8a70c61da9d9d21" providerId="LiveId" clId="{E8553337-8CE8-406B-8967-3F744DFD20C1}" dt="2024-03-14T15:34:08.642" v="1068" actId="700"/>
          <ac:spMkLst>
            <pc:docMk/>
            <pc:sldMk cId="3724501680" sldId="3405"/>
            <ac:spMk id="6" creationId="{633EE0A2-F15F-C844-EEC3-2C8557F7BB22}"/>
          </ac:spMkLst>
        </pc:spChg>
        <pc:spChg chg="add mod ord">
          <ac:chgData name="Ulrich Gnewuch" userId="e8a70c61da9d9d21" providerId="LiveId" clId="{E8553337-8CE8-406B-8967-3F744DFD20C1}" dt="2024-03-14T15:34:08.642" v="1068" actId="700"/>
          <ac:spMkLst>
            <pc:docMk/>
            <pc:sldMk cId="3724501680" sldId="3405"/>
            <ac:spMk id="7" creationId="{8FA4D22E-95AB-8A49-D63E-E5A1940B1016}"/>
          </ac:spMkLst>
        </pc:spChg>
        <pc:spChg chg="add mod ord">
          <ac:chgData name="Ulrich Gnewuch" userId="e8a70c61da9d9d21" providerId="LiveId" clId="{E8553337-8CE8-406B-8967-3F744DFD20C1}" dt="2024-03-14T15:34:21.856" v="1071" actId="20577"/>
          <ac:spMkLst>
            <pc:docMk/>
            <pc:sldMk cId="3724501680" sldId="3405"/>
            <ac:spMk id="8" creationId="{9E56131E-B9BE-7266-E4EF-F2917F00AEBC}"/>
          </ac:spMkLst>
        </pc:spChg>
        <pc:spChg chg="add mod ord">
          <ac:chgData name="Ulrich Gnewuch" userId="e8a70c61da9d9d21" providerId="LiveId" clId="{E8553337-8CE8-406B-8967-3F744DFD20C1}" dt="2024-03-14T15:34:22.244" v="1072" actId="20577"/>
          <ac:spMkLst>
            <pc:docMk/>
            <pc:sldMk cId="3724501680" sldId="3405"/>
            <ac:spMk id="9" creationId="{0F99615A-CC32-18FB-3B52-2304E49ACACD}"/>
          </ac:spMkLst>
        </pc:spChg>
      </pc:sldChg>
      <pc:sldChg chg="modSp add mod">
        <pc:chgData name="Ulrich Gnewuch" userId="e8a70c61da9d9d21" providerId="LiveId" clId="{E8553337-8CE8-406B-8967-3F744DFD20C1}" dt="2024-03-15T06:45:26.044" v="2780" actId="20577"/>
        <pc:sldMkLst>
          <pc:docMk/>
          <pc:sldMk cId="852890691" sldId="3406"/>
        </pc:sldMkLst>
        <pc:spChg chg="mod">
          <ac:chgData name="Ulrich Gnewuch" userId="e8a70c61da9d9d21" providerId="LiveId" clId="{E8553337-8CE8-406B-8967-3F744DFD20C1}" dt="2024-03-15T06:45:26.044" v="2780" actId="20577"/>
          <ac:spMkLst>
            <pc:docMk/>
            <pc:sldMk cId="852890691" sldId="3406"/>
            <ac:spMk id="7" creationId="{01EFB77A-CBC2-580C-540A-D3DC50B9E1D7}"/>
          </ac:spMkLst>
        </pc:spChg>
      </pc:sldChg>
      <pc:sldChg chg="addSp delSp modSp add mod">
        <pc:chgData name="Ulrich Gnewuch" userId="e8a70c61da9d9d21" providerId="LiveId" clId="{E8553337-8CE8-406B-8967-3F744DFD20C1}" dt="2024-04-04T14:52:41.539" v="3458" actId="1076"/>
        <pc:sldMkLst>
          <pc:docMk/>
          <pc:sldMk cId="1631682800" sldId="3407"/>
        </pc:sldMkLst>
        <pc:spChg chg="add mod">
          <ac:chgData name="Ulrich Gnewuch" userId="e8a70c61da9d9d21" providerId="LiveId" clId="{E8553337-8CE8-406B-8967-3F744DFD20C1}" dt="2024-03-15T06:59:36.011" v="3244" actId="14100"/>
          <ac:spMkLst>
            <pc:docMk/>
            <pc:sldMk cId="1631682800" sldId="3407"/>
            <ac:spMk id="2" creationId="{FE512BD6-74FB-C88E-1660-611CDFB95F16}"/>
          </ac:spMkLst>
        </pc:spChg>
        <pc:spChg chg="mod">
          <ac:chgData name="Ulrich Gnewuch" userId="e8a70c61da9d9d21" providerId="LiveId" clId="{E8553337-8CE8-406B-8967-3F744DFD20C1}" dt="2024-03-14T18:23:44.939" v="1470" actId="20577"/>
          <ac:spMkLst>
            <pc:docMk/>
            <pc:sldMk cId="1631682800" sldId="3407"/>
            <ac:spMk id="6" creationId="{ADA518E3-E313-B484-5AE4-E98F60388EF7}"/>
          </ac:spMkLst>
        </pc:spChg>
        <pc:spChg chg="add mod">
          <ac:chgData name="Ulrich Gnewuch" userId="e8a70c61da9d9d21" providerId="LiveId" clId="{E8553337-8CE8-406B-8967-3F744DFD20C1}" dt="2024-04-04T14:52:41.539" v="3458" actId="1076"/>
          <ac:spMkLst>
            <pc:docMk/>
            <pc:sldMk cId="1631682800" sldId="3407"/>
            <ac:spMk id="9" creationId="{A31D2174-7008-DC4D-9148-49320AD52D0B}"/>
          </ac:spMkLst>
        </pc:spChg>
        <pc:spChg chg="del mod">
          <ac:chgData name="Ulrich Gnewuch" userId="e8a70c61da9d9d21" providerId="LiveId" clId="{E8553337-8CE8-406B-8967-3F744DFD20C1}" dt="2024-03-14T18:23:25.940" v="1462" actId="478"/>
          <ac:spMkLst>
            <pc:docMk/>
            <pc:sldMk cId="1631682800" sldId="3407"/>
            <ac:spMk id="9" creationId="{B9E06C8D-9E82-DFAD-06E8-0DE8EB448078}"/>
          </ac:spMkLst>
        </pc:spChg>
        <pc:graphicFrameChg chg="modGraphic">
          <ac:chgData name="Ulrich Gnewuch" userId="e8a70c61da9d9d21" providerId="LiveId" clId="{E8553337-8CE8-406B-8967-3F744DFD20C1}" dt="2024-03-14T18:24:01.056" v="1476" actId="14734"/>
          <ac:graphicFrameMkLst>
            <pc:docMk/>
            <pc:sldMk cId="1631682800" sldId="3407"/>
            <ac:graphicFrameMk id="7" creationId="{4978BD31-765D-45BE-212D-9120F26E1A10}"/>
          </ac:graphicFrameMkLst>
        </pc:graphicFrameChg>
        <pc:graphicFrameChg chg="mod modGraphic">
          <ac:chgData name="Ulrich Gnewuch" userId="e8a70c61da9d9d21" providerId="LiveId" clId="{E8553337-8CE8-406B-8967-3F744DFD20C1}" dt="2024-03-14T18:23:58.200" v="1474" actId="207"/>
          <ac:graphicFrameMkLst>
            <pc:docMk/>
            <pc:sldMk cId="1631682800" sldId="3407"/>
            <ac:graphicFrameMk id="8" creationId="{0B1D7DF3-C590-5F2C-2E2F-A0B90993D228}"/>
          </ac:graphicFrameMkLst>
        </pc:graphicFrameChg>
      </pc:sldChg>
      <pc:sldChg chg="addSp delSp modSp new mod">
        <pc:chgData name="Ulrich Gnewuch" userId="e8a70c61da9d9d21" providerId="LiveId" clId="{E8553337-8CE8-406B-8967-3F744DFD20C1}" dt="2024-03-16T05:52:57.914" v="3449" actId="207"/>
        <pc:sldMkLst>
          <pc:docMk/>
          <pc:sldMk cId="3520208292" sldId="3408"/>
        </pc:sldMkLst>
        <pc:spChg chg="del">
          <ac:chgData name="Ulrich Gnewuch" userId="e8a70c61da9d9d21" providerId="LiveId" clId="{E8553337-8CE8-406B-8967-3F744DFD20C1}" dt="2024-03-15T06:06:35.686" v="1504" actId="478"/>
          <ac:spMkLst>
            <pc:docMk/>
            <pc:sldMk cId="3520208292" sldId="3408"/>
            <ac:spMk id="2" creationId="{4D0D25A9-E952-498C-AD64-62CE5E464D38}"/>
          </ac:spMkLst>
        </pc:spChg>
        <pc:spChg chg="mod">
          <ac:chgData name="Ulrich Gnewuch" userId="e8a70c61da9d9d21" providerId="LiveId" clId="{E8553337-8CE8-406B-8967-3F744DFD20C1}" dt="2024-03-15T06:06:22.418" v="1503" actId="20577"/>
          <ac:spMkLst>
            <pc:docMk/>
            <pc:sldMk cId="3520208292" sldId="3408"/>
            <ac:spMk id="6" creationId="{95D93A8D-D3B5-EAFE-00A2-CF3A2C4A35E7}"/>
          </ac:spMkLst>
        </pc:spChg>
        <pc:spChg chg="mod">
          <ac:chgData name="Ulrich Gnewuch" userId="e8a70c61da9d9d21" providerId="LiveId" clId="{E8553337-8CE8-406B-8967-3F744DFD20C1}" dt="2024-03-15T06:06:36.004" v="1505"/>
          <ac:spMkLst>
            <pc:docMk/>
            <pc:sldMk cId="3520208292" sldId="3408"/>
            <ac:spMk id="9" creationId="{A4C9A060-5980-8B8C-CD08-CA6A984B13EF}"/>
          </ac:spMkLst>
        </pc:spChg>
        <pc:spChg chg="mod">
          <ac:chgData name="Ulrich Gnewuch" userId="e8a70c61da9d9d21" providerId="LiveId" clId="{E8553337-8CE8-406B-8967-3F744DFD20C1}" dt="2024-03-15T06:06:36.004" v="1505"/>
          <ac:spMkLst>
            <pc:docMk/>
            <pc:sldMk cId="3520208292" sldId="3408"/>
            <ac:spMk id="11" creationId="{7EA3E762-C75B-591B-D515-A39B7753D5D1}"/>
          </ac:spMkLst>
        </pc:spChg>
        <pc:spChg chg="mod">
          <ac:chgData name="Ulrich Gnewuch" userId="e8a70c61da9d9d21" providerId="LiveId" clId="{E8553337-8CE8-406B-8967-3F744DFD20C1}" dt="2024-03-15T06:06:36.004" v="1505"/>
          <ac:spMkLst>
            <pc:docMk/>
            <pc:sldMk cId="3520208292" sldId="3408"/>
            <ac:spMk id="12" creationId="{DB7D73E4-4ACC-9F07-029C-F4BBF17875F4}"/>
          </ac:spMkLst>
        </pc:spChg>
        <pc:spChg chg="add mod">
          <ac:chgData name="Ulrich Gnewuch" userId="e8a70c61da9d9d21" providerId="LiveId" clId="{E8553337-8CE8-406B-8967-3F744DFD20C1}" dt="2024-03-15T06:06:36.004" v="1505"/>
          <ac:spMkLst>
            <pc:docMk/>
            <pc:sldMk cId="3520208292" sldId="3408"/>
            <ac:spMk id="13" creationId="{E424EA5B-481D-3CB6-1DE1-A2EEA4D2EDA2}"/>
          </ac:spMkLst>
        </pc:spChg>
        <pc:spChg chg="add mod">
          <ac:chgData name="Ulrich Gnewuch" userId="e8a70c61da9d9d21" providerId="LiveId" clId="{E8553337-8CE8-406B-8967-3F744DFD20C1}" dt="2024-03-15T06:06:36.004" v="1505"/>
          <ac:spMkLst>
            <pc:docMk/>
            <pc:sldMk cId="3520208292" sldId="3408"/>
            <ac:spMk id="14" creationId="{F95BC8F7-7D25-B949-E2C3-023A83A7A378}"/>
          </ac:spMkLst>
        </pc:spChg>
        <pc:spChg chg="add mod">
          <ac:chgData name="Ulrich Gnewuch" userId="e8a70c61da9d9d21" providerId="LiveId" clId="{E8553337-8CE8-406B-8967-3F744DFD20C1}" dt="2024-03-15T06:06:36.004" v="1505"/>
          <ac:spMkLst>
            <pc:docMk/>
            <pc:sldMk cId="3520208292" sldId="3408"/>
            <ac:spMk id="15" creationId="{C8626651-8B56-66A8-AA65-10B124681514}"/>
          </ac:spMkLst>
        </pc:spChg>
        <pc:spChg chg="add mod">
          <ac:chgData name="Ulrich Gnewuch" userId="e8a70c61da9d9d21" providerId="LiveId" clId="{E8553337-8CE8-406B-8967-3F744DFD20C1}" dt="2024-03-15T06:06:36.004" v="1505"/>
          <ac:spMkLst>
            <pc:docMk/>
            <pc:sldMk cId="3520208292" sldId="3408"/>
            <ac:spMk id="16" creationId="{2D201B78-8D99-F7B5-DFCA-437DE0320AAE}"/>
          </ac:spMkLst>
        </pc:spChg>
        <pc:spChg chg="add mod">
          <ac:chgData name="Ulrich Gnewuch" userId="e8a70c61da9d9d21" providerId="LiveId" clId="{E8553337-8CE8-406B-8967-3F744DFD20C1}" dt="2024-03-15T06:06:36.004" v="1505"/>
          <ac:spMkLst>
            <pc:docMk/>
            <pc:sldMk cId="3520208292" sldId="3408"/>
            <ac:spMk id="17" creationId="{65FD598F-AE8A-E91A-85BE-8FEAD669DF04}"/>
          </ac:spMkLst>
        </pc:spChg>
        <pc:spChg chg="add mod">
          <ac:chgData name="Ulrich Gnewuch" userId="e8a70c61da9d9d21" providerId="LiveId" clId="{E8553337-8CE8-406B-8967-3F744DFD20C1}" dt="2024-03-15T06:06:36.004" v="1505"/>
          <ac:spMkLst>
            <pc:docMk/>
            <pc:sldMk cId="3520208292" sldId="3408"/>
            <ac:spMk id="18" creationId="{07D9C9B5-C91C-5495-FC2F-7A6FDD568A10}"/>
          </ac:spMkLst>
        </pc:spChg>
        <pc:spChg chg="add mod">
          <ac:chgData name="Ulrich Gnewuch" userId="e8a70c61da9d9d21" providerId="LiveId" clId="{E8553337-8CE8-406B-8967-3F744DFD20C1}" dt="2024-03-15T06:06:36.004" v="1505"/>
          <ac:spMkLst>
            <pc:docMk/>
            <pc:sldMk cId="3520208292" sldId="3408"/>
            <ac:spMk id="19" creationId="{6A40D98E-1E65-F420-499D-C38C25B8F9C7}"/>
          </ac:spMkLst>
        </pc:spChg>
        <pc:spChg chg="add mod">
          <ac:chgData name="Ulrich Gnewuch" userId="e8a70c61da9d9d21" providerId="LiveId" clId="{E8553337-8CE8-406B-8967-3F744DFD20C1}" dt="2024-03-15T06:06:36.004" v="1505"/>
          <ac:spMkLst>
            <pc:docMk/>
            <pc:sldMk cId="3520208292" sldId="3408"/>
            <ac:spMk id="20" creationId="{78393213-44AD-4004-C18A-3C95EB2AF144}"/>
          </ac:spMkLst>
        </pc:spChg>
        <pc:spChg chg="mod">
          <ac:chgData name="Ulrich Gnewuch" userId="e8a70c61da9d9d21" providerId="LiveId" clId="{E8553337-8CE8-406B-8967-3F744DFD20C1}" dt="2024-03-15T06:06:36.004" v="1505"/>
          <ac:spMkLst>
            <pc:docMk/>
            <pc:sldMk cId="3520208292" sldId="3408"/>
            <ac:spMk id="22" creationId="{28D03A08-D274-A788-43EC-A0648B575187}"/>
          </ac:spMkLst>
        </pc:spChg>
        <pc:spChg chg="mod">
          <ac:chgData name="Ulrich Gnewuch" userId="e8a70c61da9d9d21" providerId="LiveId" clId="{E8553337-8CE8-406B-8967-3F744DFD20C1}" dt="2024-03-15T06:06:36.004" v="1505"/>
          <ac:spMkLst>
            <pc:docMk/>
            <pc:sldMk cId="3520208292" sldId="3408"/>
            <ac:spMk id="24" creationId="{233FD726-EC2D-FC10-65F6-E3D648A8E72D}"/>
          </ac:spMkLst>
        </pc:spChg>
        <pc:spChg chg="mod">
          <ac:chgData name="Ulrich Gnewuch" userId="e8a70c61da9d9d21" providerId="LiveId" clId="{E8553337-8CE8-406B-8967-3F744DFD20C1}" dt="2024-03-15T06:06:36.004" v="1505"/>
          <ac:spMkLst>
            <pc:docMk/>
            <pc:sldMk cId="3520208292" sldId="3408"/>
            <ac:spMk id="25" creationId="{0AD7EE74-1932-7AA0-43B8-9AC7CC04877A}"/>
          </ac:spMkLst>
        </pc:spChg>
        <pc:spChg chg="add mod">
          <ac:chgData name="Ulrich Gnewuch" userId="e8a70c61da9d9d21" providerId="LiveId" clId="{E8553337-8CE8-406B-8967-3F744DFD20C1}" dt="2024-03-15T06:06:36.004" v="1505"/>
          <ac:spMkLst>
            <pc:docMk/>
            <pc:sldMk cId="3520208292" sldId="3408"/>
            <ac:spMk id="26" creationId="{6BA02707-1551-9F6C-11A2-7172D92317C5}"/>
          </ac:spMkLst>
        </pc:spChg>
        <pc:spChg chg="add mod">
          <ac:chgData name="Ulrich Gnewuch" userId="e8a70c61da9d9d21" providerId="LiveId" clId="{E8553337-8CE8-406B-8967-3F744DFD20C1}" dt="2024-03-15T06:06:36.004" v="1505"/>
          <ac:spMkLst>
            <pc:docMk/>
            <pc:sldMk cId="3520208292" sldId="3408"/>
            <ac:spMk id="27" creationId="{B154F261-343D-6474-5DD5-FE74AFA6692E}"/>
          </ac:spMkLst>
        </pc:spChg>
        <pc:spChg chg="add mod">
          <ac:chgData name="Ulrich Gnewuch" userId="e8a70c61da9d9d21" providerId="LiveId" clId="{E8553337-8CE8-406B-8967-3F744DFD20C1}" dt="2024-03-15T06:06:36.004" v="1505"/>
          <ac:spMkLst>
            <pc:docMk/>
            <pc:sldMk cId="3520208292" sldId="3408"/>
            <ac:spMk id="28" creationId="{E94BB937-5C46-2C63-6FAA-7AD060AF71CB}"/>
          </ac:spMkLst>
        </pc:spChg>
        <pc:spChg chg="add mod">
          <ac:chgData name="Ulrich Gnewuch" userId="e8a70c61da9d9d21" providerId="LiveId" clId="{E8553337-8CE8-406B-8967-3F744DFD20C1}" dt="2024-03-15T06:06:36.004" v="1505"/>
          <ac:spMkLst>
            <pc:docMk/>
            <pc:sldMk cId="3520208292" sldId="3408"/>
            <ac:spMk id="29" creationId="{F4008915-7895-023D-5028-16CFAEB0942E}"/>
          </ac:spMkLst>
        </pc:spChg>
        <pc:spChg chg="add mod">
          <ac:chgData name="Ulrich Gnewuch" userId="e8a70c61da9d9d21" providerId="LiveId" clId="{E8553337-8CE8-406B-8967-3F744DFD20C1}" dt="2024-03-15T06:21:53.410" v="1853" actId="207"/>
          <ac:spMkLst>
            <pc:docMk/>
            <pc:sldMk cId="3520208292" sldId="3408"/>
            <ac:spMk id="31" creationId="{5A1E4063-4304-5B81-BD50-E16413808957}"/>
          </ac:spMkLst>
        </pc:spChg>
        <pc:spChg chg="add mod">
          <ac:chgData name="Ulrich Gnewuch" userId="e8a70c61da9d9d21" providerId="LiveId" clId="{E8553337-8CE8-406B-8967-3F744DFD20C1}" dt="2024-03-15T06:21:13.083" v="1848" actId="207"/>
          <ac:spMkLst>
            <pc:docMk/>
            <pc:sldMk cId="3520208292" sldId="3408"/>
            <ac:spMk id="32" creationId="{4640BC2A-72E5-A9ED-B70B-896D87273A32}"/>
          </ac:spMkLst>
        </pc:spChg>
        <pc:spChg chg="add mod">
          <ac:chgData name="Ulrich Gnewuch" userId="e8a70c61da9d9d21" providerId="LiveId" clId="{E8553337-8CE8-406B-8967-3F744DFD20C1}" dt="2024-03-15T06:21:13.083" v="1848" actId="207"/>
          <ac:spMkLst>
            <pc:docMk/>
            <pc:sldMk cId="3520208292" sldId="3408"/>
            <ac:spMk id="33" creationId="{3E71FF95-ED6E-0D17-EDE3-83968E9348D3}"/>
          </ac:spMkLst>
        </pc:spChg>
        <pc:spChg chg="add mod">
          <ac:chgData name="Ulrich Gnewuch" userId="e8a70c61da9d9d21" providerId="LiveId" clId="{E8553337-8CE8-406B-8967-3F744DFD20C1}" dt="2024-03-15T06:21:13.083" v="1848" actId="207"/>
          <ac:spMkLst>
            <pc:docMk/>
            <pc:sldMk cId="3520208292" sldId="3408"/>
            <ac:spMk id="34" creationId="{EA847862-F236-A8A0-20BD-A6FCE1D1CF3F}"/>
          </ac:spMkLst>
        </pc:spChg>
        <pc:spChg chg="add mod">
          <ac:chgData name="Ulrich Gnewuch" userId="e8a70c61da9d9d21" providerId="LiveId" clId="{E8553337-8CE8-406B-8967-3F744DFD20C1}" dt="2024-03-15T06:58:27.186" v="3201" actId="20577"/>
          <ac:spMkLst>
            <pc:docMk/>
            <pc:sldMk cId="3520208292" sldId="3408"/>
            <ac:spMk id="35" creationId="{A7142D1D-0923-48DA-9B4E-688FC42E97DA}"/>
          </ac:spMkLst>
        </pc:spChg>
        <pc:spChg chg="add mod">
          <ac:chgData name="Ulrich Gnewuch" userId="e8a70c61da9d9d21" providerId="LiveId" clId="{E8553337-8CE8-406B-8967-3F744DFD20C1}" dt="2024-03-15T06:21:13.083" v="1848" actId="207"/>
          <ac:spMkLst>
            <pc:docMk/>
            <pc:sldMk cId="3520208292" sldId="3408"/>
            <ac:spMk id="36" creationId="{C9C40C6D-02E0-7526-0434-880F8AA40CC0}"/>
          </ac:spMkLst>
        </pc:spChg>
        <pc:spChg chg="add del mod">
          <ac:chgData name="Ulrich Gnewuch" userId="e8a70c61da9d9d21" providerId="LiveId" clId="{E8553337-8CE8-406B-8967-3F744DFD20C1}" dt="2024-03-15T06:30:57.135" v="2326" actId="478"/>
          <ac:spMkLst>
            <pc:docMk/>
            <pc:sldMk cId="3520208292" sldId="3408"/>
            <ac:spMk id="37" creationId="{6EE53DCD-F462-4681-ADA2-62FC44C9CD8C}"/>
          </ac:spMkLst>
        </pc:spChg>
        <pc:spChg chg="add mod">
          <ac:chgData name="Ulrich Gnewuch" userId="e8a70c61da9d9d21" providerId="LiveId" clId="{E8553337-8CE8-406B-8967-3F744DFD20C1}" dt="2024-03-15T06:15:42.301" v="1741" actId="20577"/>
          <ac:spMkLst>
            <pc:docMk/>
            <pc:sldMk cId="3520208292" sldId="3408"/>
            <ac:spMk id="38" creationId="{0D637F8D-B27B-D40F-27F2-25076D2E6577}"/>
          </ac:spMkLst>
        </pc:spChg>
        <pc:spChg chg="add mod">
          <ac:chgData name="Ulrich Gnewuch" userId="e8a70c61da9d9d21" providerId="LiveId" clId="{E8553337-8CE8-406B-8967-3F744DFD20C1}" dt="2024-03-15T06:17:49.262" v="1746"/>
          <ac:spMkLst>
            <pc:docMk/>
            <pc:sldMk cId="3520208292" sldId="3408"/>
            <ac:spMk id="39" creationId="{B2689015-B1B0-38EA-535F-15D8D9787E02}"/>
          </ac:spMkLst>
        </pc:spChg>
        <pc:spChg chg="add mod">
          <ac:chgData name="Ulrich Gnewuch" userId="e8a70c61da9d9d21" providerId="LiveId" clId="{E8553337-8CE8-406B-8967-3F744DFD20C1}" dt="2024-03-15T07:09:00.129" v="3327" actId="6549"/>
          <ac:spMkLst>
            <pc:docMk/>
            <pc:sldMk cId="3520208292" sldId="3408"/>
            <ac:spMk id="41" creationId="{57D4B366-26F1-C0A2-8AF0-A5897C8907EF}"/>
          </ac:spMkLst>
        </pc:spChg>
        <pc:spChg chg="add mod">
          <ac:chgData name="Ulrich Gnewuch" userId="e8a70c61da9d9d21" providerId="LiveId" clId="{E8553337-8CE8-406B-8967-3F744DFD20C1}" dt="2024-03-15T06:53:03.810" v="2929" actId="1035"/>
          <ac:spMkLst>
            <pc:docMk/>
            <pc:sldMk cId="3520208292" sldId="3408"/>
            <ac:spMk id="42" creationId="{37BF1C03-ECC3-DF16-A405-E18A511CDABE}"/>
          </ac:spMkLst>
        </pc:spChg>
        <pc:spChg chg="add mod">
          <ac:chgData name="Ulrich Gnewuch" userId="e8a70c61da9d9d21" providerId="LiveId" clId="{E8553337-8CE8-406B-8967-3F744DFD20C1}" dt="2024-03-16T05:52:06.661" v="3445" actId="13926"/>
          <ac:spMkLst>
            <pc:docMk/>
            <pc:sldMk cId="3520208292" sldId="3408"/>
            <ac:spMk id="43" creationId="{E554F145-C4A6-DF50-8C2F-E2016ACCE6AC}"/>
          </ac:spMkLst>
        </pc:spChg>
        <pc:spChg chg="add mod">
          <ac:chgData name="Ulrich Gnewuch" userId="e8a70c61da9d9d21" providerId="LiveId" clId="{E8553337-8CE8-406B-8967-3F744DFD20C1}" dt="2024-03-15T06:53:03.810" v="2929" actId="1035"/>
          <ac:spMkLst>
            <pc:docMk/>
            <pc:sldMk cId="3520208292" sldId="3408"/>
            <ac:spMk id="44" creationId="{8A83F203-BCFE-5401-7C8D-1F3D0940537D}"/>
          </ac:spMkLst>
        </pc:spChg>
        <pc:spChg chg="add mod">
          <ac:chgData name="Ulrich Gnewuch" userId="e8a70c61da9d9d21" providerId="LiveId" clId="{E8553337-8CE8-406B-8967-3F744DFD20C1}" dt="2024-03-15T07:09:14.164" v="3344" actId="6549"/>
          <ac:spMkLst>
            <pc:docMk/>
            <pc:sldMk cId="3520208292" sldId="3408"/>
            <ac:spMk id="45" creationId="{27C3D581-0DC2-4618-0E5D-027A6EC99DCF}"/>
          </ac:spMkLst>
        </pc:spChg>
        <pc:spChg chg="add mod">
          <ac:chgData name="Ulrich Gnewuch" userId="e8a70c61da9d9d21" providerId="LiveId" clId="{E8553337-8CE8-406B-8967-3F744DFD20C1}" dt="2024-03-15T06:53:03.810" v="2929" actId="1035"/>
          <ac:spMkLst>
            <pc:docMk/>
            <pc:sldMk cId="3520208292" sldId="3408"/>
            <ac:spMk id="46" creationId="{E0FF734F-B1B4-17FC-54CB-7AE5B108DB23}"/>
          </ac:spMkLst>
        </pc:spChg>
        <pc:spChg chg="add del mod">
          <ac:chgData name="Ulrich Gnewuch" userId="e8a70c61da9d9d21" providerId="LiveId" clId="{E8553337-8CE8-406B-8967-3F744DFD20C1}" dt="2024-03-15T06:56:15.379" v="3168" actId="478"/>
          <ac:spMkLst>
            <pc:docMk/>
            <pc:sldMk cId="3520208292" sldId="3408"/>
            <ac:spMk id="47" creationId="{804CFE92-C4BF-F8D8-C907-8865E7A83190}"/>
          </ac:spMkLst>
        </pc:spChg>
        <pc:spChg chg="add mod">
          <ac:chgData name="Ulrich Gnewuch" userId="e8a70c61da9d9d21" providerId="LiveId" clId="{E8553337-8CE8-406B-8967-3F744DFD20C1}" dt="2024-03-15T06:30:57.278" v="2327"/>
          <ac:spMkLst>
            <pc:docMk/>
            <pc:sldMk cId="3520208292" sldId="3408"/>
            <ac:spMk id="48" creationId="{2DA89EE4-C851-8795-EF61-609E40D9D5BD}"/>
          </ac:spMkLst>
        </pc:spChg>
        <pc:spChg chg="add del mod">
          <ac:chgData name="Ulrich Gnewuch" userId="e8a70c61da9d9d21" providerId="LiveId" clId="{E8553337-8CE8-406B-8967-3F744DFD20C1}" dt="2024-03-15T06:52:53.059" v="2923" actId="478"/>
          <ac:spMkLst>
            <pc:docMk/>
            <pc:sldMk cId="3520208292" sldId="3408"/>
            <ac:spMk id="49" creationId="{0508D119-D33D-CC83-9916-7BFCC6A9572A}"/>
          </ac:spMkLst>
        </pc:spChg>
        <pc:spChg chg="add del mod">
          <ac:chgData name="Ulrich Gnewuch" userId="e8a70c61da9d9d21" providerId="LiveId" clId="{E8553337-8CE8-406B-8967-3F744DFD20C1}" dt="2024-03-15T06:48:34.290" v="2815" actId="478"/>
          <ac:spMkLst>
            <pc:docMk/>
            <pc:sldMk cId="3520208292" sldId="3408"/>
            <ac:spMk id="50" creationId="{489FE797-C836-01C7-E083-BE650E2E5F2C}"/>
          </ac:spMkLst>
        </pc:spChg>
        <pc:spChg chg="add del mod">
          <ac:chgData name="Ulrich Gnewuch" userId="e8a70c61da9d9d21" providerId="LiveId" clId="{E8553337-8CE8-406B-8967-3F744DFD20C1}" dt="2024-03-15T06:49:36.807" v="2838" actId="478"/>
          <ac:spMkLst>
            <pc:docMk/>
            <pc:sldMk cId="3520208292" sldId="3408"/>
            <ac:spMk id="51" creationId="{68088158-2E77-20FB-02A8-1213EDBD96B6}"/>
          </ac:spMkLst>
        </pc:spChg>
        <pc:spChg chg="add mod">
          <ac:chgData name="Ulrich Gnewuch" userId="e8a70c61da9d9d21" providerId="LiveId" clId="{E8553337-8CE8-406B-8967-3F744DFD20C1}" dt="2024-03-15T06:53:49.143" v="2933" actId="1076"/>
          <ac:spMkLst>
            <pc:docMk/>
            <pc:sldMk cId="3520208292" sldId="3408"/>
            <ac:spMk id="52" creationId="{94014DD4-3744-2048-4206-D9BE3979ACFA}"/>
          </ac:spMkLst>
        </pc:spChg>
        <pc:spChg chg="add mod">
          <ac:chgData name="Ulrich Gnewuch" userId="e8a70c61da9d9d21" providerId="LiveId" clId="{E8553337-8CE8-406B-8967-3F744DFD20C1}" dt="2024-03-16T05:52:34.676" v="3446" actId="14100"/>
          <ac:spMkLst>
            <pc:docMk/>
            <pc:sldMk cId="3520208292" sldId="3408"/>
            <ac:spMk id="53" creationId="{A65F79FD-5284-F608-87DE-8335B0CF62F2}"/>
          </ac:spMkLst>
        </pc:spChg>
        <pc:spChg chg="add mod">
          <ac:chgData name="Ulrich Gnewuch" userId="e8a70c61da9d9d21" providerId="LiveId" clId="{E8553337-8CE8-406B-8967-3F744DFD20C1}" dt="2024-03-15T06:54:45.813" v="2997" actId="1076"/>
          <ac:spMkLst>
            <pc:docMk/>
            <pc:sldMk cId="3520208292" sldId="3408"/>
            <ac:spMk id="54" creationId="{4DFF70B3-4506-73FD-1182-9AA40C963636}"/>
          </ac:spMkLst>
        </pc:spChg>
        <pc:spChg chg="add mod">
          <ac:chgData name="Ulrich Gnewuch" userId="e8a70c61da9d9d21" providerId="LiveId" clId="{E8553337-8CE8-406B-8967-3F744DFD20C1}" dt="2024-03-16T05:52:37.768" v="3447" actId="14100"/>
          <ac:spMkLst>
            <pc:docMk/>
            <pc:sldMk cId="3520208292" sldId="3408"/>
            <ac:spMk id="55" creationId="{2D8AC8E0-A353-2241-991F-08F8C4F727AE}"/>
          </ac:spMkLst>
        </pc:spChg>
        <pc:spChg chg="add mod">
          <ac:chgData name="Ulrich Gnewuch" userId="e8a70c61da9d9d21" providerId="LiveId" clId="{E8553337-8CE8-406B-8967-3F744DFD20C1}" dt="2024-03-15T06:55:52.568" v="3113" actId="20577"/>
          <ac:spMkLst>
            <pc:docMk/>
            <pc:sldMk cId="3520208292" sldId="3408"/>
            <ac:spMk id="56" creationId="{0C31B69D-CB4B-8C29-4CF5-2466E401BB8F}"/>
          </ac:spMkLst>
        </pc:spChg>
        <pc:spChg chg="add mod">
          <ac:chgData name="Ulrich Gnewuch" userId="e8a70c61da9d9d21" providerId="LiveId" clId="{E8553337-8CE8-406B-8967-3F744DFD20C1}" dt="2024-03-15T06:56:12.633" v="3167" actId="1076"/>
          <ac:spMkLst>
            <pc:docMk/>
            <pc:sldMk cId="3520208292" sldId="3408"/>
            <ac:spMk id="57" creationId="{C31A7240-DE88-92F4-94B5-3A16E7296BBD}"/>
          </ac:spMkLst>
        </pc:spChg>
        <pc:spChg chg="add del mod">
          <ac:chgData name="Ulrich Gnewuch" userId="e8a70c61da9d9d21" providerId="LiveId" clId="{E8553337-8CE8-406B-8967-3F744DFD20C1}" dt="2024-03-15T07:08:23.847" v="3309" actId="478"/>
          <ac:spMkLst>
            <pc:docMk/>
            <pc:sldMk cId="3520208292" sldId="3408"/>
            <ac:spMk id="58" creationId="{F1E95AAF-AAD7-F44C-2CA0-6B75ADDC65B3}"/>
          </ac:spMkLst>
        </pc:spChg>
        <pc:spChg chg="add del mod">
          <ac:chgData name="Ulrich Gnewuch" userId="e8a70c61da9d9d21" providerId="LiveId" clId="{E8553337-8CE8-406B-8967-3F744DFD20C1}" dt="2024-03-15T07:09:03.360" v="3328" actId="478"/>
          <ac:spMkLst>
            <pc:docMk/>
            <pc:sldMk cId="3520208292" sldId="3408"/>
            <ac:spMk id="59" creationId="{614E88FB-37A5-5F02-F080-7C2F3AE75A75}"/>
          </ac:spMkLst>
        </pc:spChg>
        <pc:spChg chg="add del mod">
          <ac:chgData name="Ulrich Gnewuch" userId="e8a70c61da9d9d21" providerId="LiveId" clId="{E8553337-8CE8-406B-8967-3F744DFD20C1}" dt="2024-03-15T06:58:31.787" v="3204" actId="478"/>
          <ac:spMkLst>
            <pc:docMk/>
            <pc:sldMk cId="3520208292" sldId="3408"/>
            <ac:spMk id="60" creationId="{791BD1A4-34C2-D414-E8EC-5F84F8AFB480}"/>
          </ac:spMkLst>
        </pc:spChg>
        <pc:spChg chg="add mod">
          <ac:chgData name="Ulrich Gnewuch" userId="e8a70c61da9d9d21" providerId="LiveId" clId="{E8553337-8CE8-406B-8967-3F744DFD20C1}" dt="2024-03-16T05:52:57.914" v="3449" actId="207"/>
          <ac:spMkLst>
            <pc:docMk/>
            <pc:sldMk cId="3520208292" sldId="3408"/>
            <ac:spMk id="61" creationId="{F45C19E5-A76F-A665-8BA3-1CA5905ED1C8}"/>
          </ac:spMkLst>
        </pc:spChg>
        <pc:spChg chg="add mod">
          <ac:chgData name="Ulrich Gnewuch" userId="e8a70c61da9d9d21" providerId="LiveId" clId="{E8553337-8CE8-406B-8967-3F744DFD20C1}" dt="2024-03-15T07:13:18.563" v="3362" actId="20577"/>
          <ac:spMkLst>
            <pc:docMk/>
            <pc:sldMk cId="3520208292" sldId="3408"/>
            <ac:spMk id="62" creationId="{D3F051D0-2EBD-76BD-60CF-CF06F187C70D}"/>
          </ac:spMkLst>
        </pc:spChg>
        <pc:spChg chg="add mod">
          <ac:chgData name="Ulrich Gnewuch" userId="e8a70c61da9d9d21" providerId="LiveId" clId="{E8553337-8CE8-406B-8967-3F744DFD20C1}" dt="2024-03-15T07:14:16.196" v="3383" actId="14100"/>
          <ac:spMkLst>
            <pc:docMk/>
            <pc:sldMk cId="3520208292" sldId="3408"/>
            <ac:spMk id="63" creationId="{CCAE2FF5-7931-04D6-6677-D49CC98821A0}"/>
          </ac:spMkLst>
        </pc:spChg>
        <pc:grpChg chg="add mod">
          <ac:chgData name="Ulrich Gnewuch" userId="e8a70c61da9d9d21" providerId="LiveId" clId="{E8553337-8CE8-406B-8967-3F744DFD20C1}" dt="2024-03-15T06:06:36.004" v="1505"/>
          <ac:grpSpMkLst>
            <pc:docMk/>
            <pc:sldMk cId="3520208292" sldId="3408"/>
            <ac:grpSpMk id="8" creationId="{669E7B35-0642-87D7-8405-6DE958C2CCD9}"/>
          </ac:grpSpMkLst>
        </pc:grpChg>
        <pc:grpChg chg="mod">
          <ac:chgData name="Ulrich Gnewuch" userId="e8a70c61da9d9d21" providerId="LiveId" clId="{E8553337-8CE8-406B-8967-3F744DFD20C1}" dt="2024-03-15T06:06:36.004" v="1505"/>
          <ac:grpSpMkLst>
            <pc:docMk/>
            <pc:sldMk cId="3520208292" sldId="3408"/>
            <ac:grpSpMk id="10" creationId="{CAD6AA4E-8301-8C3A-6C4A-CCADE326B4AD}"/>
          </ac:grpSpMkLst>
        </pc:grpChg>
        <pc:grpChg chg="add mod">
          <ac:chgData name="Ulrich Gnewuch" userId="e8a70c61da9d9d21" providerId="LiveId" clId="{E8553337-8CE8-406B-8967-3F744DFD20C1}" dt="2024-03-15T06:06:36.004" v="1505"/>
          <ac:grpSpMkLst>
            <pc:docMk/>
            <pc:sldMk cId="3520208292" sldId="3408"/>
            <ac:grpSpMk id="21" creationId="{99AE3E6C-E91B-38EE-78AF-7B31E91CF0A8}"/>
          </ac:grpSpMkLst>
        </pc:grpChg>
        <pc:grpChg chg="mod">
          <ac:chgData name="Ulrich Gnewuch" userId="e8a70c61da9d9d21" providerId="LiveId" clId="{E8553337-8CE8-406B-8967-3F744DFD20C1}" dt="2024-03-15T06:06:36.004" v="1505"/>
          <ac:grpSpMkLst>
            <pc:docMk/>
            <pc:sldMk cId="3520208292" sldId="3408"/>
            <ac:grpSpMk id="23" creationId="{CB1190EE-20EC-3397-C384-B799E470F2B8}"/>
          </ac:grpSpMkLst>
        </pc:grpChg>
        <pc:graphicFrameChg chg="add mod">
          <ac:chgData name="Ulrich Gnewuch" userId="e8a70c61da9d9d21" providerId="LiveId" clId="{E8553337-8CE8-406B-8967-3F744DFD20C1}" dt="2024-03-15T06:06:36.004" v="1505"/>
          <ac:graphicFrameMkLst>
            <pc:docMk/>
            <pc:sldMk cId="3520208292" sldId="3408"/>
            <ac:graphicFrameMk id="7" creationId="{2F702F4E-7163-2549-2E60-1562576DC2EC}"/>
          </ac:graphicFrameMkLst>
        </pc:graphicFrameChg>
        <pc:graphicFrameChg chg="add del mod modGraphic">
          <ac:chgData name="Ulrich Gnewuch" userId="e8a70c61da9d9d21" providerId="LiveId" clId="{E8553337-8CE8-406B-8967-3F744DFD20C1}" dt="2024-03-15T06:08:39.942" v="1512" actId="478"/>
          <ac:graphicFrameMkLst>
            <pc:docMk/>
            <pc:sldMk cId="3520208292" sldId="3408"/>
            <ac:graphicFrameMk id="30" creationId="{7D6BA53F-7318-BC4C-748D-19714E89C2EA}"/>
          </ac:graphicFrameMkLst>
        </pc:graphicFrameChg>
      </pc:sldChg>
      <pc:sldChg chg="add del">
        <pc:chgData name="Ulrich Gnewuch" userId="e8a70c61da9d9d21" providerId="LiveId" clId="{E8553337-8CE8-406B-8967-3F744DFD20C1}" dt="2024-03-15T06:20:21.430" v="1788" actId="47"/>
        <pc:sldMkLst>
          <pc:docMk/>
          <pc:sldMk cId="1660775727" sldId="3409"/>
        </pc:sldMkLst>
      </pc:sldChg>
      <pc:sldChg chg="addSp delSp modSp add mod">
        <pc:chgData name="Ulrich Gnewuch" userId="e8a70c61da9d9d21" providerId="LiveId" clId="{E8553337-8CE8-406B-8967-3F744DFD20C1}" dt="2024-03-15T07:10:28.708" v="3348" actId="1076"/>
        <pc:sldMkLst>
          <pc:docMk/>
          <pc:sldMk cId="2421246145" sldId="3409"/>
        </pc:sldMkLst>
        <pc:spChg chg="add mod">
          <ac:chgData name="Ulrich Gnewuch" userId="e8a70c61da9d9d21" providerId="LiveId" clId="{E8553337-8CE8-406B-8967-3F744DFD20C1}" dt="2024-03-15T06:21:27.015" v="1851" actId="207"/>
          <ac:spMkLst>
            <pc:docMk/>
            <pc:sldMk cId="2421246145" sldId="3409"/>
            <ac:spMk id="2" creationId="{34B9B25F-0CEE-E589-217B-9113329934A8}"/>
          </ac:spMkLst>
        </pc:spChg>
        <pc:spChg chg="add mod">
          <ac:chgData name="Ulrich Gnewuch" userId="e8a70c61da9d9d21" providerId="LiveId" clId="{E8553337-8CE8-406B-8967-3F744DFD20C1}" dt="2024-03-15T06:21:45.928" v="1852" actId="207"/>
          <ac:spMkLst>
            <pc:docMk/>
            <pc:sldMk cId="2421246145" sldId="3409"/>
            <ac:spMk id="7" creationId="{7AE092F5-F927-C10B-22E3-09434EF76910}"/>
          </ac:spMkLst>
        </pc:spChg>
        <pc:spChg chg="add mod">
          <ac:chgData name="Ulrich Gnewuch" userId="e8a70c61da9d9d21" providerId="LiveId" clId="{E8553337-8CE8-406B-8967-3F744DFD20C1}" dt="2024-03-15T06:21:22.641" v="1850"/>
          <ac:spMkLst>
            <pc:docMk/>
            <pc:sldMk cId="2421246145" sldId="3409"/>
            <ac:spMk id="8" creationId="{A761FD87-D152-4CD7-8BB5-821BE394A872}"/>
          </ac:spMkLst>
        </pc:spChg>
        <pc:spChg chg="add mod">
          <ac:chgData name="Ulrich Gnewuch" userId="e8a70c61da9d9d21" providerId="LiveId" clId="{E8553337-8CE8-406B-8967-3F744DFD20C1}" dt="2024-03-15T06:21:22.641" v="1850"/>
          <ac:spMkLst>
            <pc:docMk/>
            <pc:sldMk cId="2421246145" sldId="3409"/>
            <ac:spMk id="9" creationId="{9DE22609-9812-85D3-F9EB-3C313E59D0B5}"/>
          </ac:spMkLst>
        </pc:spChg>
        <pc:spChg chg="add mod">
          <ac:chgData name="Ulrich Gnewuch" userId="e8a70c61da9d9d21" providerId="LiveId" clId="{E8553337-8CE8-406B-8967-3F744DFD20C1}" dt="2024-03-15T06:21:22.641" v="1850"/>
          <ac:spMkLst>
            <pc:docMk/>
            <pc:sldMk cId="2421246145" sldId="3409"/>
            <ac:spMk id="10" creationId="{EBF0959B-CBF9-7FA1-7211-D6879A954359}"/>
          </ac:spMkLst>
        </pc:spChg>
        <pc:spChg chg="add mod">
          <ac:chgData name="Ulrich Gnewuch" userId="e8a70c61da9d9d21" providerId="LiveId" clId="{E8553337-8CE8-406B-8967-3F744DFD20C1}" dt="2024-03-15T06:21:22.641" v="1850"/>
          <ac:spMkLst>
            <pc:docMk/>
            <pc:sldMk cId="2421246145" sldId="3409"/>
            <ac:spMk id="11" creationId="{D973CB83-82B0-E5EE-A6D8-C5BB31482921}"/>
          </ac:spMkLst>
        </pc:spChg>
        <pc:spChg chg="add del mod">
          <ac:chgData name="Ulrich Gnewuch" userId="e8a70c61da9d9d21" providerId="LiveId" clId="{E8553337-8CE8-406B-8967-3F744DFD20C1}" dt="2024-03-15T06:30:54.450" v="2324" actId="478"/>
          <ac:spMkLst>
            <pc:docMk/>
            <pc:sldMk cId="2421246145" sldId="3409"/>
            <ac:spMk id="12" creationId="{733B1150-2748-FEB0-EA4E-7934E2F8F877}"/>
          </ac:spMkLst>
        </pc:spChg>
        <pc:spChg chg="add mod">
          <ac:chgData name="Ulrich Gnewuch" userId="e8a70c61da9d9d21" providerId="LiveId" clId="{E8553337-8CE8-406B-8967-3F744DFD20C1}" dt="2024-03-15T06:21:22.641" v="1850"/>
          <ac:spMkLst>
            <pc:docMk/>
            <pc:sldMk cId="2421246145" sldId="3409"/>
            <ac:spMk id="13" creationId="{2187DDAB-AA74-410A-B49A-B0A9B890B877}"/>
          </ac:spMkLst>
        </pc:spChg>
        <pc:spChg chg="add del mod">
          <ac:chgData name="Ulrich Gnewuch" userId="e8a70c61da9d9d21" providerId="LiveId" clId="{E8553337-8CE8-406B-8967-3F744DFD20C1}" dt="2024-03-15T06:22:01.731" v="1854" actId="478"/>
          <ac:spMkLst>
            <pc:docMk/>
            <pc:sldMk cId="2421246145" sldId="3409"/>
            <ac:spMk id="14" creationId="{86842C5A-7ADE-BAB7-BBE0-CAA4EAB094DA}"/>
          </ac:spMkLst>
        </pc:spChg>
        <pc:spChg chg="add del mod">
          <ac:chgData name="Ulrich Gnewuch" userId="e8a70c61da9d9d21" providerId="LiveId" clId="{E8553337-8CE8-406B-8967-3F744DFD20C1}" dt="2024-03-15T06:22:01.731" v="1854" actId="478"/>
          <ac:spMkLst>
            <pc:docMk/>
            <pc:sldMk cId="2421246145" sldId="3409"/>
            <ac:spMk id="15" creationId="{75C42FA9-A1D4-E2F2-BFD4-E0875AF1382F}"/>
          </ac:spMkLst>
        </pc:spChg>
        <pc:spChg chg="add del mod">
          <ac:chgData name="Ulrich Gnewuch" userId="e8a70c61da9d9d21" providerId="LiveId" clId="{E8553337-8CE8-406B-8967-3F744DFD20C1}" dt="2024-03-15T06:22:01.731" v="1854" actId="478"/>
          <ac:spMkLst>
            <pc:docMk/>
            <pc:sldMk cId="2421246145" sldId="3409"/>
            <ac:spMk id="16" creationId="{ECA46161-0B48-FE93-31AD-6E3F868A015D}"/>
          </ac:spMkLst>
        </pc:spChg>
        <pc:spChg chg="add del mod">
          <ac:chgData name="Ulrich Gnewuch" userId="e8a70c61da9d9d21" providerId="LiveId" clId="{E8553337-8CE8-406B-8967-3F744DFD20C1}" dt="2024-03-15T06:22:01.731" v="1854" actId="478"/>
          <ac:spMkLst>
            <pc:docMk/>
            <pc:sldMk cId="2421246145" sldId="3409"/>
            <ac:spMk id="17" creationId="{DD637E5F-8F97-360A-2BBD-C16C2AF77FE9}"/>
          </ac:spMkLst>
        </pc:spChg>
        <pc:spChg chg="add del mod">
          <ac:chgData name="Ulrich Gnewuch" userId="e8a70c61da9d9d21" providerId="LiveId" clId="{E8553337-8CE8-406B-8967-3F744DFD20C1}" dt="2024-03-15T06:22:01.731" v="1854" actId="478"/>
          <ac:spMkLst>
            <pc:docMk/>
            <pc:sldMk cId="2421246145" sldId="3409"/>
            <ac:spMk id="18" creationId="{224B2316-AB3D-57A4-BBC6-709D6B4E4BCE}"/>
          </ac:spMkLst>
        </pc:spChg>
        <pc:spChg chg="add del mod">
          <ac:chgData name="Ulrich Gnewuch" userId="e8a70c61da9d9d21" providerId="LiveId" clId="{E8553337-8CE8-406B-8967-3F744DFD20C1}" dt="2024-03-15T06:22:01.731" v="1854" actId="478"/>
          <ac:spMkLst>
            <pc:docMk/>
            <pc:sldMk cId="2421246145" sldId="3409"/>
            <ac:spMk id="19" creationId="{893B9DFE-1A2E-F4B4-E4F8-4DC272E8BF2D}"/>
          </ac:spMkLst>
        </pc:spChg>
        <pc:spChg chg="add mod">
          <ac:chgData name="Ulrich Gnewuch" userId="e8a70c61da9d9d21" providerId="LiveId" clId="{E8553337-8CE8-406B-8967-3F744DFD20C1}" dt="2024-03-15T06:23:54.902" v="2013" actId="313"/>
          <ac:spMkLst>
            <pc:docMk/>
            <pc:sldMk cId="2421246145" sldId="3409"/>
            <ac:spMk id="20" creationId="{9F53E901-26C3-5B7E-4304-79F6643A20FF}"/>
          </ac:spMkLst>
        </pc:spChg>
        <pc:spChg chg="add mod">
          <ac:chgData name="Ulrich Gnewuch" userId="e8a70c61da9d9d21" providerId="LiveId" clId="{E8553337-8CE8-406B-8967-3F744DFD20C1}" dt="2024-03-15T06:30:54.697" v="2325"/>
          <ac:spMkLst>
            <pc:docMk/>
            <pc:sldMk cId="2421246145" sldId="3409"/>
            <ac:spMk id="21" creationId="{C2DE54EB-AAA3-2831-E04F-0A645BB6D95F}"/>
          </ac:spMkLst>
        </pc:spChg>
        <pc:spChg chg="add mod">
          <ac:chgData name="Ulrich Gnewuch" userId="e8a70c61da9d9d21" providerId="LiveId" clId="{E8553337-8CE8-406B-8967-3F744DFD20C1}" dt="2024-03-15T07:10:28.708" v="3348" actId="1076"/>
          <ac:spMkLst>
            <pc:docMk/>
            <pc:sldMk cId="2421246145" sldId="3409"/>
            <ac:spMk id="23" creationId="{1F2050F0-08DA-D639-9C24-82C4F9DBF720}"/>
          </ac:spMkLst>
        </pc:spChg>
        <pc:spChg chg="del">
          <ac:chgData name="Ulrich Gnewuch" userId="e8a70c61da9d9d21" providerId="LiveId" clId="{E8553337-8CE8-406B-8967-3F744DFD20C1}" dt="2024-03-15T06:21:22.293" v="1849" actId="478"/>
          <ac:spMkLst>
            <pc:docMk/>
            <pc:sldMk cId="2421246145" sldId="3409"/>
            <ac:spMk id="31" creationId="{CC831CF0-6A25-4C39-3F21-D1AC908356A7}"/>
          </ac:spMkLst>
        </pc:spChg>
        <pc:spChg chg="del">
          <ac:chgData name="Ulrich Gnewuch" userId="e8a70c61da9d9d21" providerId="LiveId" clId="{E8553337-8CE8-406B-8967-3F744DFD20C1}" dt="2024-03-15T06:21:22.293" v="1849" actId="478"/>
          <ac:spMkLst>
            <pc:docMk/>
            <pc:sldMk cId="2421246145" sldId="3409"/>
            <ac:spMk id="32" creationId="{C9183165-D9A0-96BB-D4F4-7F0570807067}"/>
          </ac:spMkLst>
        </pc:spChg>
        <pc:spChg chg="del">
          <ac:chgData name="Ulrich Gnewuch" userId="e8a70c61da9d9d21" providerId="LiveId" clId="{E8553337-8CE8-406B-8967-3F744DFD20C1}" dt="2024-03-15T06:21:22.293" v="1849" actId="478"/>
          <ac:spMkLst>
            <pc:docMk/>
            <pc:sldMk cId="2421246145" sldId="3409"/>
            <ac:spMk id="33" creationId="{9965D4F3-900E-1E44-2A0C-ACDDBD4C68FE}"/>
          </ac:spMkLst>
        </pc:spChg>
        <pc:spChg chg="del">
          <ac:chgData name="Ulrich Gnewuch" userId="e8a70c61da9d9d21" providerId="LiveId" clId="{E8553337-8CE8-406B-8967-3F744DFD20C1}" dt="2024-03-15T06:21:22.293" v="1849" actId="478"/>
          <ac:spMkLst>
            <pc:docMk/>
            <pc:sldMk cId="2421246145" sldId="3409"/>
            <ac:spMk id="34" creationId="{FE35D918-2352-0F7D-B09E-56CA31540829}"/>
          </ac:spMkLst>
        </pc:spChg>
        <pc:spChg chg="del">
          <ac:chgData name="Ulrich Gnewuch" userId="e8a70c61da9d9d21" providerId="LiveId" clId="{E8553337-8CE8-406B-8967-3F744DFD20C1}" dt="2024-03-15T06:21:22.293" v="1849" actId="478"/>
          <ac:spMkLst>
            <pc:docMk/>
            <pc:sldMk cId="2421246145" sldId="3409"/>
            <ac:spMk id="35" creationId="{49D01312-1872-8A2E-5A82-0E3A36F32E60}"/>
          </ac:spMkLst>
        </pc:spChg>
        <pc:spChg chg="del">
          <ac:chgData name="Ulrich Gnewuch" userId="e8a70c61da9d9d21" providerId="LiveId" clId="{E8553337-8CE8-406B-8967-3F744DFD20C1}" dt="2024-03-15T06:21:22.293" v="1849" actId="478"/>
          <ac:spMkLst>
            <pc:docMk/>
            <pc:sldMk cId="2421246145" sldId="3409"/>
            <ac:spMk id="36" creationId="{D1EF5D7E-25EF-F272-CFE3-601E6F60ECAD}"/>
          </ac:spMkLst>
        </pc:spChg>
        <pc:spChg chg="del">
          <ac:chgData name="Ulrich Gnewuch" userId="e8a70c61da9d9d21" providerId="LiveId" clId="{E8553337-8CE8-406B-8967-3F744DFD20C1}" dt="2024-03-15T06:21:22.293" v="1849" actId="478"/>
          <ac:spMkLst>
            <pc:docMk/>
            <pc:sldMk cId="2421246145" sldId="3409"/>
            <ac:spMk id="37" creationId="{95BB821E-612B-E829-F8EB-B590D8F6D8B3}"/>
          </ac:spMkLst>
        </pc:spChg>
        <pc:spChg chg="del">
          <ac:chgData name="Ulrich Gnewuch" userId="e8a70c61da9d9d21" providerId="LiveId" clId="{E8553337-8CE8-406B-8967-3F744DFD20C1}" dt="2024-03-15T06:21:22.293" v="1849" actId="478"/>
          <ac:spMkLst>
            <pc:docMk/>
            <pc:sldMk cId="2421246145" sldId="3409"/>
            <ac:spMk id="38" creationId="{04467CA0-19FF-5F66-A113-3D038F5E8638}"/>
          </ac:spMkLst>
        </pc:spChg>
        <pc:spChg chg="del">
          <ac:chgData name="Ulrich Gnewuch" userId="e8a70c61da9d9d21" providerId="LiveId" clId="{E8553337-8CE8-406B-8967-3F744DFD20C1}" dt="2024-03-15T06:20:51.226" v="1847" actId="478"/>
          <ac:spMkLst>
            <pc:docMk/>
            <pc:sldMk cId="2421246145" sldId="3409"/>
            <ac:spMk id="41" creationId="{956184A9-7EDD-766E-BB1C-337402086490}"/>
          </ac:spMkLst>
        </pc:spChg>
        <pc:spChg chg="del">
          <ac:chgData name="Ulrich Gnewuch" userId="e8a70c61da9d9d21" providerId="LiveId" clId="{E8553337-8CE8-406B-8967-3F744DFD20C1}" dt="2024-03-15T06:20:51.226" v="1847" actId="478"/>
          <ac:spMkLst>
            <pc:docMk/>
            <pc:sldMk cId="2421246145" sldId="3409"/>
            <ac:spMk id="42" creationId="{D2711796-6E87-C23D-C07B-D968C5A2B0BF}"/>
          </ac:spMkLst>
        </pc:spChg>
        <pc:spChg chg="del">
          <ac:chgData name="Ulrich Gnewuch" userId="e8a70c61da9d9d21" providerId="LiveId" clId="{E8553337-8CE8-406B-8967-3F744DFD20C1}" dt="2024-03-15T06:20:51.226" v="1847" actId="478"/>
          <ac:spMkLst>
            <pc:docMk/>
            <pc:sldMk cId="2421246145" sldId="3409"/>
            <ac:spMk id="43" creationId="{0CDCEF47-64A0-630C-0882-949380B28C7B}"/>
          </ac:spMkLst>
        </pc:spChg>
        <pc:spChg chg="del">
          <ac:chgData name="Ulrich Gnewuch" userId="e8a70c61da9d9d21" providerId="LiveId" clId="{E8553337-8CE8-406B-8967-3F744DFD20C1}" dt="2024-03-15T06:20:51.226" v="1847" actId="478"/>
          <ac:spMkLst>
            <pc:docMk/>
            <pc:sldMk cId="2421246145" sldId="3409"/>
            <ac:spMk id="44" creationId="{2BBCBDB6-579D-649F-822D-80619DA34D4A}"/>
          </ac:spMkLst>
        </pc:spChg>
        <pc:spChg chg="del">
          <ac:chgData name="Ulrich Gnewuch" userId="e8a70c61da9d9d21" providerId="LiveId" clId="{E8553337-8CE8-406B-8967-3F744DFD20C1}" dt="2024-03-15T06:20:51.226" v="1847" actId="478"/>
          <ac:spMkLst>
            <pc:docMk/>
            <pc:sldMk cId="2421246145" sldId="3409"/>
            <ac:spMk id="45" creationId="{F82C41CD-1F97-C762-8D86-D3EB55373DFF}"/>
          </ac:spMkLst>
        </pc:spChg>
        <pc:spChg chg="del">
          <ac:chgData name="Ulrich Gnewuch" userId="e8a70c61da9d9d21" providerId="LiveId" clId="{E8553337-8CE8-406B-8967-3F744DFD20C1}" dt="2024-03-15T06:20:51.226" v="1847" actId="478"/>
          <ac:spMkLst>
            <pc:docMk/>
            <pc:sldMk cId="2421246145" sldId="3409"/>
            <ac:spMk id="46" creationId="{E5B5C83D-1639-8F0E-CFE2-A687F0F04470}"/>
          </ac:spMkLst>
        </pc:spChg>
        <pc:spChg chg="del">
          <ac:chgData name="Ulrich Gnewuch" userId="e8a70c61da9d9d21" providerId="LiveId" clId="{E8553337-8CE8-406B-8967-3F744DFD20C1}" dt="2024-03-15T06:20:46.589" v="1846" actId="478"/>
          <ac:spMkLst>
            <pc:docMk/>
            <pc:sldMk cId="2421246145" sldId="3409"/>
            <ac:spMk id="47" creationId="{76308463-9716-F788-2797-D2C44B374506}"/>
          </ac:spMkLst>
        </pc:spChg>
      </pc:sldChg>
      <pc:sldChg chg="modSp new del mod">
        <pc:chgData name="Ulrich Gnewuch" userId="e8a70c61da9d9d21" providerId="LiveId" clId="{E8553337-8CE8-406B-8967-3F744DFD20C1}" dt="2024-03-15T06:30:24.664" v="2310" actId="47"/>
        <pc:sldMkLst>
          <pc:docMk/>
          <pc:sldMk cId="2575956777" sldId="3410"/>
        </pc:sldMkLst>
        <pc:spChg chg="mod">
          <ac:chgData name="Ulrich Gnewuch" userId="e8a70c61da9d9d21" providerId="LiveId" clId="{E8553337-8CE8-406B-8967-3F744DFD20C1}" dt="2024-03-15T06:22:08.776" v="1858" actId="20577"/>
          <ac:spMkLst>
            <pc:docMk/>
            <pc:sldMk cId="2575956777" sldId="3410"/>
            <ac:spMk id="2" creationId="{361BD554-F177-8D7E-DA6A-8E5DCF7AE1A4}"/>
          </ac:spMkLst>
        </pc:spChg>
      </pc:sldChg>
      <pc:sldChg chg="addSp delSp modSp add mod">
        <pc:chgData name="Ulrich Gnewuch" userId="e8a70c61da9d9d21" providerId="LiveId" clId="{E8553337-8CE8-406B-8967-3F744DFD20C1}" dt="2024-03-15T06:30:51.058" v="2323" actId="207"/>
        <pc:sldMkLst>
          <pc:docMk/>
          <pc:sldMk cId="1007204265" sldId="3411"/>
        </pc:sldMkLst>
        <pc:spChg chg="mod">
          <ac:chgData name="Ulrich Gnewuch" userId="e8a70c61da9d9d21" providerId="LiveId" clId="{E8553337-8CE8-406B-8967-3F744DFD20C1}" dt="2024-03-15T06:24:17.328" v="2018" actId="207"/>
          <ac:spMkLst>
            <pc:docMk/>
            <pc:sldMk cId="1007204265" sldId="3411"/>
            <ac:spMk id="7" creationId="{62419240-1DE2-1BA0-9C01-2212D5990F38}"/>
          </ac:spMkLst>
        </pc:spChg>
        <pc:spChg chg="del mod">
          <ac:chgData name="Ulrich Gnewuch" userId="e8a70c61da9d9d21" providerId="LiveId" clId="{E8553337-8CE8-406B-8967-3F744DFD20C1}" dt="2024-03-15T06:30:46.891" v="2320" actId="478"/>
          <ac:spMkLst>
            <pc:docMk/>
            <pc:sldMk cId="1007204265" sldId="3411"/>
            <ac:spMk id="12" creationId="{499DE73D-D723-0335-7779-39F0FC616BAA}"/>
          </ac:spMkLst>
        </pc:spChg>
        <pc:spChg chg="add mod">
          <ac:chgData name="Ulrich Gnewuch" userId="e8a70c61da9d9d21" providerId="LiveId" clId="{E8553337-8CE8-406B-8967-3F744DFD20C1}" dt="2024-03-15T06:30:51.058" v="2323" actId="207"/>
          <ac:spMkLst>
            <pc:docMk/>
            <pc:sldMk cId="1007204265" sldId="3411"/>
            <ac:spMk id="14" creationId="{4BD32AB3-8E0F-E0EE-9B29-1B20496824D7}"/>
          </ac:spMkLst>
        </pc:spChg>
        <pc:spChg chg="mod">
          <ac:chgData name="Ulrich Gnewuch" userId="e8a70c61da9d9d21" providerId="LiveId" clId="{E8553337-8CE8-406B-8967-3F744DFD20C1}" dt="2024-03-15T06:24:57.820" v="2031" actId="20577"/>
          <ac:spMkLst>
            <pc:docMk/>
            <pc:sldMk cId="1007204265" sldId="3411"/>
            <ac:spMk id="20" creationId="{CCADAB73-54C3-D501-1C4E-4EA8E464BE64}"/>
          </ac:spMkLst>
        </pc:spChg>
      </pc:sldChg>
      <pc:sldChg chg="addSp delSp modSp add mod">
        <pc:chgData name="Ulrich Gnewuch" userId="e8a70c61da9d9d21" providerId="LiveId" clId="{E8553337-8CE8-406B-8967-3F744DFD20C1}" dt="2024-03-15T06:30:43.629" v="2319"/>
        <pc:sldMkLst>
          <pc:docMk/>
          <pc:sldMk cId="2834942697" sldId="3412"/>
        </pc:sldMkLst>
        <pc:spChg chg="mod">
          <ac:chgData name="Ulrich Gnewuch" userId="e8a70c61da9d9d21" providerId="LiveId" clId="{E8553337-8CE8-406B-8967-3F744DFD20C1}" dt="2024-03-15T06:25:19.120" v="2034" actId="207"/>
          <ac:spMkLst>
            <pc:docMk/>
            <pc:sldMk cId="2834942697" sldId="3412"/>
            <ac:spMk id="8" creationId="{D3C1503D-7A5B-2899-793F-DB7D78413035}"/>
          </ac:spMkLst>
        </pc:spChg>
        <pc:spChg chg="del mod">
          <ac:chgData name="Ulrich Gnewuch" userId="e8a70c61da9d9d21" providerId="LiveId" clId="{E8553337-8CE8-406B-8967-3F744DFD20C1}" dt="2024-03-15T06:30:43.458" v="2318" actId="478"/>
          <ac:spMkLst>
            <pc:docMk/>
            <pc:sldMk cId="2834942697" sldId="3412"/>
            <ac:spMk id="12" creationId="{A130C1C2-8C5D-4B18-583E-800D871A671A}"/>
          </ac:spMkLst>
        </pc:spChg>
        <pc:spChg chg="add mod">
          <ac:chgData name="Ulrich Gnewuch" userId="e8a70c61da9d9d21" providerId="LiveId" clId="{E8553337-8CE8-406B-8967-3F744DFD20C1}" dt="2024-03-15T06:30:43.629" v="2319"/>
          <ac:spMkLst>
            <pc:docMk/>
            <pc:sldMk cId="2834942697" sldId="3412"/>
            <ac:spMk id="14" creationId="{5CC17944-29D3-451E-5917-364A439EF588}"/>
          </ac:spMkLst>
        </pc:spChg>
        <pc:spChg chg="mod">
          <ac:chgData name="Ulrich Gnewuch" userId="e8a70c61da9d9d21" providerId="LiveId" clId="{E8553337-8CE8-406B-8967-3F744DFD20C1}" dt="2024-03-15T06:26:39.367" v="2186" actId="20577"/>
          <ac:spMkLst>
            <pc:docMk/>
            <pc:sldMk cId="2834942697" sldId="3412"/>
            <ac:spMk id="20" creationId="{032B0657-8C77-D8A4-75CB-961886C754DB}"/>
          </ac:spMkLst>
        </pc:spChg>
      </pc:sldChg>
      <pc:sldChg chg="addSp delSp modSp add mod">
        <pc:chgData name="Ulrich Gnewuch" userId="e8a70c61da9d9d21" providerId="LiveId" clId="{E8553337-8CE8-406B-8967-3F744DFD20C1}" dt="2024-03-15T06:30:41.595" v="2317"/>
        <pc:sldMkLst>
          <pc:docMk/>
          <pc:sldMk cId="2074719462" sldId="3413"/>
        </pc:sldMkLst>
        <pc:spChg chg="mod">
          <ac:chgData name="Ulrich Gnewuch" userId="e8a70c61da9d9d21" providerId="LiveId" clId="{E8553337-8CE8-406B-8967-3F744DFD20C1}" dt="2024-03-15T06:27:10.007" v="2190" actId="108"/>
          <ac:spMkLst>
            <pc:docMk/>
            <pc:sldMk cId="2074719462" sldId="3413"/>
            <ac:spMk id="8" creationId="{D2A107F7-FBCF-4394-1FB4-C07833F11347}"/>
          </ac:spMkLst>
        </pc:spChg>
        <pc:spChg chg="del">
          <ac:chgData name="Ulrich Gnewuch" userId="e8a70c61da9d9d21" providerId="LiveId" clId="{E8553337-8CE8-406B-8967-3F744DFD20C1}" dt="2024-03-15T06:30:41.228" v="2316" actId="478"/>
          <ac:spMkLst>
            <pc:docMk/>
            <pc:sldMk cId="2074719462" sldId="3413"/>
            <ac:spMk id="12" creationId="{981CBEBA-F28C-1B97-729C-4B8AF834D87C}"/>
          </ac:spMkLst>
        </pc:spChg>
        <pc:spChg chg="mod">
          <ac:chgData name="Ulrich Gnewuch" userId="e8a70c61da9d9d21" providerId="LiveId" clId="{E8553337-8CE8-406B-8967-3F744DFD20C1}" dt="2024-03-15T06:27:07.780" v="2189" actId="207"/>
          <ac:spMkLst>
            <pc:docMk/>
            <pc:sldMk cId="2074719462" sldId="3413"/>
            <ac:spMk id="13" creationId="{6469F558-CB3F-1BDF-1592-656D076B3FFA}"/>
          </ac:spMkLst>
        </pc:spChg>
        <pc:spChg chg="add mod">
          <ac:chgData name="Ulrich Gnewuch" userId="e8a70c61da9d9d21" providerId="LiveId" clId="{E8553337-8CE8-406B-8967-3F744DFD20C1}" dt="2024-03-15T06:30:41.595" v="2317"/>
          <ac:spMkLst>
            <pc:docMk/>
            <pc:sldMk cId="2074719462" sldId="3413"/>
            <ac:spMk id="14" creationId="{2F1F30DB-2E07-93BD-AC2B-BB27671AB0E5}"/>
          </ac:spMkLst>
        </pc:spChg>
        <pc:spChg chg="mod">
          <ac:chgData name="Ulrich Gnewuch" userId="e8a70c61da9d9d21" providerId="LiveId" clId="{E8553337-8CE8-406B-8967-3F744DFD20C1}" dt="2024-03-15T06:27:30.214" v="2199" actId="20577"/>
          <ac:spMkLst>
            <pc:docMk/>
            <pc:sldMk cId="2074719462" sldId="3413"/>
            <ac:spMk id="20" creationId="{B18861D3-319A-D0D8-2D37-28BDD8DFCA9A}"/>
          </ac:spMkLst>
        </pc:spChg>
      </pc:sldChg>
      <pc:sldChg chg="addSp delSp modSp add mod">
        <pc:chgData name="Ulrich Gnewuch" userId="e8a70c61da9d9d21" providerId="LiveId" clId="{E8553337-8CE8-406B-8967-3F744DFD20C1}" dt="2024-03-15T06:30:38.693" v="2315"/>
        <pc:sldMkLst>
          <pc:docMk/>
          <pc:sldMk cId="3850012583" sldId="3414"/>
        </pc:sldMkLst>
        <pc:spChg chg="mod">
          <ac:chgData name="Ulrich Gnewuch" userId="e8a70c61da9d9d21" providerId="LiveId" clId="{E8553337-8CE8-406B-8967-3F744DFD20C1}" dt="2024-03-15T06:27:38.636" v="2201" actId="207"/>
          <ac:spMkLst>
            <pc:docMk/>
            <pc:sldMk cId="3850012583" sldId="3414"/>
            <ac:spMk id="9" creationId="{4ADCB63D-8E3D-6772-7CEF-1A9E477D498B}"/>
          </ac:spMkLst>
        </pc:spChg>
        <pc:spChg chg="del">
          <ac:chgData name="Ulrich Gnewuch" userId="e8a70c61da9d9d21" providerId="LiveId" clId="{E8553337-8CE8-406B-8967-3F744DFD20C1}" dt="2024-03-15T06:30:38.572" v="2314" actId="478"/>
          <ac:spMkLst>
            <pc:docMk/>
            <pc:sldMk cId="3850012583" sldId="3414"/>
            <ac:spMk id="12" creationId="{9502511D-CF19-7EFC-B73C-94EC61D30C65}"/>
          </ac:spMkLst>
        </pc:spChg>
        <pc:spChg chg="mod">
          <ac:chgData name="Ulrich Gnewuch" userId="e8a70c61da9d9d21" providerId="LiveId" clId="{E8553337-8CE8-406B-8967-3F744DFD20C1}" dt="2024-03-15T06:27:41.967" v="2202" actId="108"/>
          <ac:spMkLst>
            <pc:docMk/>
            <pc:sldMk cId="3850012583" sldId="3414"/>
            <ac:spMk id="13" creationId="{7E3FB754-56FB-6D67-B4D1-943D166C2A37}"/>
          </ac:spMkLst>
        </pc:spChg>
        <pc:spChg chg="add mod">
          <ac:chgData name="Ulrich Gnewuch" userId="e8a70c61da9d9d21" providerId="LiveId" clId="{E8553337-8CE8-406B-8967-3F744DFD20C1}" dt="2024-03-15T06:30:38.693" v="2315"/>
          <ac:spMkLst>
            <pc:docMk/>
            <pc:sldMk cId="3850012583" sldId="3414"/>
            <ac:spMk id="14" creationId="{A2C79F90-1B3E-A555-67B5-D6003247315C}"/>
          </ac:spMkLst>
        </pc:spChg>
        <pc:spChg chg="mod">
          <ac:chgData name="Ulrich Gnewuch" userId="e8a70c61da9d9d21" providerId="LiveId" clId="{E8553337-8CE8-406B-8967-3F744DFD20C1}" dt="2024-03-15T06:28:14.557" v="2220"/>
          <ac:spMkLst>
            <pc:docMk/>
            <pc:sldMk cId="3850012583" sldId="3414"/>
            <ac:spMk id="20" creationId="{54ED11A5-A160-A248-9DA7-99BACCD0C838}"/>
          </ac:spMkLst>
        </pc:spChg>
      </pc:sldChg>
      <pc:sldChg chg="addSp delSp modSp add mod">
        <pc:chgData name="Ulrich Gnewuch" userId="e8a70c61da9d9d21" providerId="LiveId" clId="{E8553337-8CE8-406B-8967-3F744DFD20C1}" dt="2024-03-15T06:30:36.581" v="2313"/>
        <pc:sldMkLst>
          <pc:docMk/>
          <pc:sldMk cId="4042865480" sldId="3415"/>
        </pc:sldMkLst>
        <pc:spChg chg="mod">
          <ac:chgData name="Ulrich Gnewuch" userId="e8a70c61da9d9d21" providerId="LiveId" clId="{E8553337-8CE8-406B-8967-3F744DFD20C1}" dt="2024-03-15T06:28:28.403" v="2223" actId="108"/>
          <ac:spMkLst>
            <pc:docMk/>
            <pc:sldMk cId="4042865480" sldId="3415"/>
            <ac:spMk id="9" creationId="{16F8DC21-86DB-C17F-26E3-19B8B0E23832}"/>
          </ac:spMkLst>
        </pc:spChg>
        <pc:spChg chg="mod">
          <ac:chgData name="Ulrich Gnewuch" userId="e8a70c61da9d9d21" providerId="LiveId" clId="{E8553337-8CE8-406B-8967-3F744DFD20C1}" dt="2024-03-15T06:28:23.551" v="2222" actId="207"/>
          <ac:spMkLst>
            <pc:docMk/>
            <pc:sldMk cId="4042865480" sldId="3415"/>
            <ac:spMk id="10" creationId="{8C213795-7C3A-8B1A-5155-50DD044DC1B8}"/>
          </ac:spMkLst>
        </pc:spChg>
        <pc:spChg chg="del">
          <ac:chgData name="Ulrich Gnewuch" userId="e8a70c61da9d9d21" providerId="LiveId" clId="{E8553337-8CE8-406B-8967-3F744DFD20C1}" dt="2024-03-15T06:30:36.314" v="2312" actId="478"/>
          <ac:spMkLst>
            <pc:docMk/>
            <pc:sldMk cId="4042865480" sldId="3415"/>
            <ac:spMk id="12" creationId="{882C967A-AFCA-7A80-4F9B-3F9C47285E38}"/>
          </ac:spMkLst>
        </pc:spChg>
        <pc:spChg chg="add mod">
          <ac:chgData name="Ulrich Gnewuch" userId="e8a70c61da9d9d21" providerId="LiveId" clId="{E8553337-8CE8-406B-8967-3F744DFD20C1}" dt="2024-03-15T06:30:36.581" v="2313"/>
          <ac:spMkLst>
            <pc:docMk/>
            <pc:sldMk cId="4042865480" sldId="3415"/>
            <ac:spMk id="14" creationId="{AE1698F1-CD90-3E6D-BB72-65E682FD8BDF}"/>
          </ac:spMkLst>
        </pc:spChg>
        <pc:spChg chg="mod">
          <ac:chgData name="Ulrich Gnewuch" userId="e8a70c61da9d9d21" providerId="LiveId" clId="{E8553337-8CE8-406B-8967-3F744DFD20C1}" dt="2024-03-15T06:28:49.431" v="2232" actId="27636"/>
          <ac:spMkLst>
            <pc:docMk/>
            <pc:sldMk cId="4042865480" sldId="3415"/>
            <ac:spMk id="20" creationId="{95C38B4A-FDFD-B8A9-8792-7835C4BBB57F}"/>
          </ac:spMkLst>
        </pc:spChg>
      </pc:sldChg>
      <pc:sldChg chg="modSp add mod">
        <pc:chgData name="Ulrich Gnewuch" userId="e8a70c61da9d9d21" providerId="LiveId" clId="{E8553337-8CE8-406B-8967-3F744DFD20C1}" dt="2024-03-15T06:30:19.652" v="2309" actId="20577"/>
        <pc:sldMkLst>
          <pc:docMk/>
          <pc:sldMk cId="378937270" sldId="3416"/>
        </pc:sldMkLst>
        <pc:spChg chg="mod">
          <ac:chgData name="Ulrich Gnewuch" userId="e8a70c61da9d9d21" providerId="LiveId" clId="{E8553337-8CE8-406B-8967-3F744DFD20C1}" dt="2024-03-15T06:29:31.354" v="2239" actId="108"/>
          <ac:spMkLst>
            <pc:docMk/>
            <pc:sldMk cId="378937270" sldId="3416"/>
            <ac:spMk id="10" creationId="{0BEF90A0-67F0-0519-4C4C-61E2B3CD0C1A}"/>
          </ac:spMkLst>
        </pc:spChg>
        <pc:spChg chg="mod">
          <ac:chgData name="Ulrich Gnewuch" userId="e8a70c61da9d9d21" providerId="LiveId" clId="{E8553337-8CE8-406B-8967-3F744DFD20C1}" dt="2024-03-15T06:29:24.137" v="2238" actId="207"/>
          <ac:spMkLst>
            <pc:docMk/>
            <pc:sldMk cId="378937270" sldId="3416"/>
            <ac:spMk id="11" creationId="{2FF04A54-2230-2E74-ED0E-9A6E22BDCDA7}"/>
          </ac:spMkLst>
        </pc:spChg>
        <pc:spChg chg="mod">
          <ac:chgData name="Ulrich Gnewuch" userId="e8a70c61da9d9d21" providerId="LiveId" clId="{E8553337-8CE8-406B-8967-3F744DFD20C1}" dt="2024-03-15T06:29:41.280" v="2245" actId="14100"/>
          <ac:spMkLst>
            <pc:docMk/>
            <pc:sldMk cId="378937270" sldId="3416"/>
            <ac:spMk id="12" creationId="{8080BEC0-553A-59B7-AF68-88EA8C6EA289}"/>
          </ac:spMkLst>
        </pc:spChg>
        <pc:spChg chg="mod">
          <ac:chgData name="Ulrich Gnewuch" userId="e8a70c61da9d9d21" providerId="LiveId" clId="{E8553337-8CE8-406B-8967-3F744DFD20C1}" dt="2024-03-15T06:30:19.652" v="2309" actId="20577"/>
          <ac:spMkLst>
            <pc:docMk/>
            <pc:sldMk cId="378937270" sldId="3416"/>
            <ac:spMk id="20" creationId="{EA755E70-B05D-040F-7720-C3E818534F65}"/>
          </ac:spMkLst>
        </pc:spChg>
      </pc:sldChg>
      <pc:sldChg chg="addSp delSp modSp new mod modNotesTx">
        <pc:chgData name="Ulrich Gnewuch" userId="e8a70c61da9d9d21" providerId="LiveId" clId="{E8553337-8CE8-406B-8967-3F744DFD20C1}" dt="2024-03-15T06:35:42.287" v="2466" actId="207"/>
        <pc:sldMkLst>
          <pc:docMk/>
          <pc:sldMk cId="1405450544" sldId="3417"/>
        </pc:sldMkLst>
        <pc:spChg chg="del">
          <ac:chgData name="Ulrich Gnewuch" userId="e8a70c61da9d9d21" providerId="LiveId" clId="{E8553337-8CE8-406B-8967-3F744DFD20C1}" dt="2024-03-15T06:32:16.442" v="2347" actId="478"/>
          <ac:spMkLst>
            <pc:docMk/>
            <pc:sldMk cId="1405450544" sldId="3417"/>
            <ac:spMk id="2" creationId="{37D44C31-9025-2E92-CD6B-DA9710B67879}"/>
          </ac:spMkLst>
        </pc:spChg>
        <pc:spChg chg="mod">
          <ac:chgData name="Ulrich Gnewuch" userId="e8a70c61da9d9d21" providerId="LiveId" clId="{E8553337-8CE8-406B-8967-3F744DFD20C1}" dt="2024-03-15T06:32:10.671" v="2346" actId="20577"/>
          <ac:spMkLst>
            <pc:docMk/>
            <pc:sldMk cId="1405450544" sldId="3417"/>
            <ac:spMk id="6" creationId="{728B0B66-C75D-0C38-3A00-D2516D9907C3}"/>
          </ac:spMkLst>
        </pc:spChg>
        <pc:spChg chg="mod">
          <ac:chgData name="Ulrich Gnewuch" userId="e8a70c61da9d9d21" providerId="LiveId" clId="{E8553337-8CE8-406B-8967-3F744DFD20C1}" dt="2024-03-15T06:32:16.700" v="2348"/>
          <ac:spMkLst>
            <pc:docMk/>
            <pc:sldMk cId="1405450544" sldId="3417"/>
            <ac:spMk id="8" creationId="{1CB57FD8-3A99-E093-D78A-D304FA38EB82}"/>
          </ac:spMkLst>
        </pc:spChg>
        <pc:spChg chg="mod">
          <ac:chgData name="Ulrich Gnewuch" userId="e8a70c61da9d9d21" providerId="LiveId" clId="{E8553337-8CE8-406B-8967-3F744DFD20C1}" dt="2024-03-15T06:32:16.700" v="2348"/>
          <ac:spMkLst>
            <pc:docMk/>
            <pc:sldMk cId="1405450544" sldId="3417"/>
            <ac:spMk id="9" creationId="{03010B21-26EC-3642-4012-BB6B0A023CB9}"/>
          </ac:spMkLst>
        </pc:spChg>
        <pc:spChg chg="mod">
          <ac:chgData name="Ulrich Gnewuch" userId="e8a70c61da9d9d21" providerId="LiveId" clId="{E8553337-8CE8-406B-8967-3F744DFD20C1}" dt="2024-03-15T06:32:37.985" v="2361"/>
          <ac:spMkLst>
            <pc:docMk/>
            <pc:sldMk cId="1405450544" sldId="3417"/>
            <ac:spMk id="11" creationId="{AC37BB13-9A5E-DD1D-9977-A19218674000}"/>
          </ac:spMkLst>
        </pc:spChg>
        <pc:spChg chg="mod">
          <ac:chgData name="Ulrich Gnewuch" userId="e8a70c61da9d9d21" providerId="LiveId" clId="{E8553337-8CE8-406B-8967-3F744DFD20C1}" dt="2024-03-15T06:33:11.699" v="2394" actId="790"/>
          <ac:spMkLst>
            <pc:docMk/>
            <pc:sldMk cId="1405450544" sldId="3417"/>
            <ac:spMk id="12" creationId="{0746F056-36F7-FB53-EEC6-EB001CFE12FF}"/>
          </ac:spMkLst>
        </pc:spChg>
        <pc:spChg chg="add mod">
          <ac:chgData name="Ulrich Gnewuch" userId="e8a70c61da9d9d21" providerId="LiveId" clId="{E8553337-8CE8-406B-8967-3F744DFD20C1}" dt="2024-03-15T06:34:26.839" v="2453" actId="1035"/>
          <ac:spMkLst>
            <pc:docMk/>
            <pc:sldMk cId="1405450544" sldId="3417"/>
            <ac:spMk id="13" creationId="{CD83D697-4D3F-F79D-6E1A-CAC32AFA163B}"/>
          </ac:spMkLst>
        </pc:spChg>
        <pc:spChg chg="mod">
          <ac:chgData name="Ulrich Gnewuch" userId="e8a70c61da9d9d21" providerId="LiveId" clId="{E8553337-8CE8-406B-8967-3F744DFD20C1}" dt="2024-03-15T06:35:38.148" v="2465" actId="207"/>
          <ac:spMkLst>
            <pc:docMk/>
            <pc:sldMk cId="1405450544" sldId="3417"/>
            <ac:spMk id="15" creationId="{75BC6521-F052-448F-B103-6973ED0F2DFE}"/>
          </ac:spMkLst>
        </pc:spChg>
        <pc:spChg chg="add mod">
          <ac:chgData name="Ulrich Gnewuch" userId="e8a70c61da9d9d21" providerId="LiveId" clId="{E8553337-8CE8-406B-8967-3F744DFD20C1}" dt="2024-03-15T06:35:21.252" v="2462" actId="1035"/>
          <ac:spMkLst>
            <pc:docMk/>
            <pc:sldMk cId="1405450544" sldId="3417"/>
            <ac:spMk id="17" creationId="{BF43FD83-2411-EC55-C209-08A0EBAFCC7C}"/>
          </ac:spMkLst>
        </pc:spChg>
        <pc:grpChg chg="add mod">
          <ac:chgData name="Ulrich Gnewuch" userId="e8a70c61da9d9d21" providerId="LiveId" clId="{E8553337-8CE8-406B-8967-3F744DFD20C1}" dt="2024-03-15T06:32:16.700" v="2348"/>
          <ac:grpSpMkLst>
            <pc:docMk/>
            <pc:sldMk cId="1405450544" sldId="3417"/>
            <ac:grpSpMk id="7" creationId="{DB5756EA-BA9D-0AB5-D954-42BCA64DC21A}"/>
          </ac:grpSpMkLst>
        </pc:grpChg>
        <pc:grpChg chg="add mod">
          <ac:chgData name="Ulrich Gnewuch" userId="e8a70c61da9d9d21" providerId="LiveId" clId="{E8553337-8CE8-406B-8967-3F744DFD20C1}" dt="2024-03-15T06:32:44.235" v="2369" actId="1036"/>
          <ac:grpSpMkLst>
            <pc:docMk/>
            <pc:sldMk cId="1405450544" sldId="3417"/>
            <ac:grpSpMk id="10" creationId="{8C9D194B-8FF0-2035-AA82-A4056D2AA7B4}"/>
          </ac:grpSpMkLst>
        </pc:grpChg>
        <pc:grpChg chg="add mod">
          <ac:chgData name="Ulrich Gnewuch" userId="e8a70c61da9d9d21" providerId="LiveId" clId="{E8553337-8CE8-406B-8967-3F744DFD20C1}" dt="2024-03-15T06:35:21.252" v="2462" actId="1035"/>
          <ac:grpSpMkLst>
            <pc:docMk/>
            <pc:sldMk cId="1405450544" sldId="3417"/>
            <ac:grpSpMk id="14" creationId="{29184030-1349-A8F9-804F-16769AB8C588}"/>
          </ac:grpSpMkLst>
        </pc:grpChg>
        <pc:picChg chg="mod">
          <ac:chgData name="Ulrich Gnewuch" userId="e8a70c61da9d9d21" providerId="LiveId" clId="{E8553337-8CE8-406B-8967-3F744DFD20C1}" dt="2024-03-15T06:35:42.287" v="2466" actId="207"/>
          <ac:picMkLst>
            <pc:docMk/>
            <pc:sldMk cId="1405450544" sldId="3417"/>
            <ac:picMk id="16" creationId="{0D4E8AF1-244F-049A-3C83-B4B42A04F710}"/>
          </ac:picMkLst>
        </pc:picChg>
      </pc:sldChg>
      <pc:sldChg chg="addSp delSp modSp new mod modAnim">
        <pc:chgData name="Ulrich Gnewuch" userId="e8a70c61da9d9d21" providerId="LiveId" clId="{E8553337-8CE8-406B-8967-3F744DFD20C1}" dt="2024-03-15T06:39:33.087" v="2548"/>
        <pc:sldMkLst>
          <pc:docMk/>
          <pc:sldMk cId="2676407655" sldId="3418"/>
        </pc:sldMkLst>
        <pc:spChg chg="del">
          <ac:chgData name="Ulrich Gnewuch" userId="e8a70c61da9d9d21" providerId="LiveId" clId="{E8553337-8CE8-406B-8967-3F744DFD20C1}" dt="2024-03-15T06:36:33.258" v="2487" actId="478"/>
          <ac:spMkLst>
            <pc:docMk/>
            <pc:sldMk cId="2676407655" sldId="3418"/>
            <ac:spMk id="2" creationId="{802591E3-B4C8-774A-7951-2A0D6DF3E70D}"/>
          </ac:spMkLst>
        </pc:spChg>
        <pc:spChg chg="mod">
          <ac:chgData name="Ulrich Gnewuch" userId="e8a70c61da9d9d21" providerId="LiveId" clId="{E8553337-8CE8-406B-8967-3F744DFD20C1}" dt="2024-03-15T06:38:49.500" v="2536" actId="113"/>
          <ac:spMkLst>
            <pc:docMk/>
            <pc:sldMk cId="2676407655" sldId="3418"/>
            <ac:spMk id="6" creationId="{F6895AE2-ED43-3894-CD09-63E2670E205A}"/>
          </ac:spMkLst>
        </pc:spChg>
        <pc:spChg chg="add mod">
          <ac:chgData name="Ulrich Gnewuch" userId="e8a70c61da9d9d21" providerId="LiveId" clId="{E8553337-8CE8-406B-8967-3F744DFD20C1}" dt="2024-03-15T06:39:10.430" v="2543" actId="255"/>
          <ac:spMkLst>
            <pc:docMk/>
            <pc:sldMk cId="2676407655" sldId="3418"/>
            <ac:spMk id="7" creationId="{615A0BFA-DC21-994C-9AF8-104CC366D392}"/>
          </ac:spMkLst>
        </pc:spChg>
        <pc:spChg chg="add mod">
          <ac:chgData name="Ulrich Gnewuch" userId="e8a70c61da9d9d21" providerId="LiveId" clId="{E8553337-8CE8-406B-8967-3F744DFD20C1}" dt="2024-03-15T06:36:52.529" v="2492" actId="207"/>
          <ac:spMkLst>
            <pc:docMk/>
            <pc:sldMk cId="2676407655" sldId="3418"/>
            <ac:spMk id="8" creationId="{9FC59609-6F25-8347-B07D-3A614507D5B8}"/>
          </ac:spMkLst>
        </pc:spChg>
        <pc:spChg chg="add mod">
          <ac:chgData name="Ulrich Gnewuch" userId="e8a70c61da9d9d21" providerId="LiveId" clId="{E8553337-8CE8-406B-8967-3F744DFD20C1}" dt="2024-03-15T06:36:52.529" v="2492" actId="207"/>
          <ac:spMkLst>
            <pc:docMk/>
            <pc:sldMk cId="2676407655" sldId="3418"/>
            <ac:spMk id="9" creationId="{83C27262-8E07-C74D-92E9-0660EB9CD9EF}"/>
          </ac:spMkLst>
        </pc:spChg>
        <pc:spChg chg="add mod">
          <ac:chgData name="Ulrich Gnewuch" userId="e8a70c61da9d9d21" providerId="LiveId" clId="{E8553337-8CE8-406B-8967-3F744DFD20C1}" dt="2024-03-15T06:36:52.529" v="2492" actId="207"/>
          <ac:spMkLst>
            <pc:docMk/>
            <pc:sldMk cId="2676407655" sldId="3418"/>
            <ac:spMk id="10" creationId="{48A4505F-E867-F347-9569-BA209D802DA7}"/>
          </ac:spMkLst>
        </pc:spChg>
        <pc:spChg chg="add mod">
          <ac:chgData name="Ulrich Gnewuch" userId="e8a70c61da9d9d21" providerId="LiveId" clId="{E8553337-8CE8-406B-8967-3F744DFD20C1}" dt="2024-03-15T06:36:52.529" v="2492" actId="207"/>
          <ac:spMkLst>
            <pc:docMk/>
            <pc:sldMk cId="2676407655" sldId="3418"/>
            <ac:spMk id="11" creationId="{B8EDF53D-E7DB-824C-B9A6-5D26056534CB}"/>
          </ac:spMkLst>
        </pc:spChg>
        <pc:spChg chg="add mod">
          <ac:chgData name="Ulrich Gnewuch" userId="e8a70c61da9d9d21" providerId="LiveId" clId="{E8553337-8CE8-406B-8967-3F744DFD20C1}" dt="2024-03-15T06:36:52.529" v="2492" actId="207"/>
          <ac:spMkLst>
            <pc:docMk/>
            <pc:sldMk cId="2676407655" sldId="3418"/>
            <ac:spMk id="12" creationId="{28409710-53A0-4B48-B0EA-51F01E2D2EE8}"/>
          </ac:spMkLst>
        </pc:spChg>
        <pc:spChg chg="add mod">
          <ac:chgData name="Ulrich Gnewuch" userId="e8a70c61da9d9d21" providerId="LiveId" clId="{E8553337-8CE8-406B-8967-3F744DFD20C1}" dt="2024-03-15T06:36:52.529" v="2492" actId="207"/>
          <ac:spMkLst>
            <pc:docMk/>
            <pc:sldMk cId="2676407655" sldId="3418"/>
            <ac:spMk id="13" creationId="{8E7C116B-DB86-494C-88FC-B634A33A66D3}"/>
          </ac:spMkLst>
        </pc:spChg>
        <pc:spChg chg="add mod">
          <ac:chgData name="Ulrich Gnewuch" userId="e8a70c61da9d9d21" providerId="LiveId" clId="{E8553337-8CE8-406B-8967-3F744DFD20C1}" dt="2024-03-15T06:36:52.529" v="2492" actId="207"/>
          <ac:spMkLst>
            <pc:docMk/>
            <pc:sldMk cId="2676407655" sldId="3418"/>
            <ac:spMk id="14" creationId="{8B327799-164D-BB4D-8E0D-D03AAD8A82BC}"/>
          </ac:spMkLst>
        </pc:spChg>
        <pc:spChg chg="add mod">
          <ac:chgData name="Ulrich Gnewuch" userId="e8a70c61da9d9d21" providerId="LiveId" clId="{E8553337-8CE8-406B-8967-3F744DFD20C1}" dt="2024-03-15T06:36:52.529" v="2492" actId="207"/>
          <ac:spMkLst>
            <pc:docMk/>
            <pc:sldMk cId="2676407655" sldId="3418"/>
            <ac:spMk id="15" creationId="{F495B6BB-0E91-2041-BDA8-6D5A4608493C}"/>
          </ac:spMkLst>
        </pc:spChg>
        <pc:spChg chg="add mod">
          <ac:chgData name="Ulrich Gnewuch" userId="e8a70c61da9d9d21" providerId="LiveId" clId="{E8553337-8CE8-406B-8967-3F744DFD20C1}" dt="2024-03-15T06:36:52.529" v="2492" actId="207"/>
          <ac:spMkLst>
            <pc:docMk/>
            <pc:sldMk cId="2676407655" sldId="3418"/>
            <ac:spMk id="16" creationId="{A49130D9-9CC7-5A4A-9F35-239D6DEBE699}"/>
          </ac:spMkLst>
        </pc:spChg>
        <pc:spChg chg="add mod">
          <ac:chgData name="Ulrich Gnewuch" userId="e8a70c61da9d9d21" providerId="LiveId" clId="{E8553337-8CE8-406B-8967-3F744DFD20C1}" dt="2024-03-15T06:36:52.529" v="2492" actId="207"/>
          <ac:spMkLst>
            <pc:docMk/>
            <pc:sldMk cId="2676407655" sldId="3418"/>
            <ac:spMk id="17" creationId="{F36E33F5-C497-3F47-A6EF-8526949CFBF0}"/>
          </ac:spMkLst>
        </pc:spChg>
        <pc:spChg chg="add mod">
          <ac:chgData name="Ulrich Gnewuch" userId="e8a70c61da9d9d21" providerId="LiveId" clId="{E8553337-8CE8-406B-8967-3F744DFD20C1}" dt="2024-03-15T06:37:07.127" v="2494" actId="207"/>
          <ac:spMkLst>
            <pc:docMk/>
            <pc:sldMk cId="2676407655" sldId="3418"/>
            <ac:spMk id="18" creationId="{114556C4-FEE1-BC41-9BB0-183AB5DDBA0D}"/>
          </ac:spMkLst>
        </pc:spChg>
        <pc:spChg chg="add mod">
          <ac:chgData name="Ulrich Gnewuch" userId="e8a70c61da9d9d21" providerId="LiveId" clId="{E8553337-8CE8-406B-8967-3F744DFD20C1}" dt="2024-03-15T06:39:14.212" v="2545" actId="255"/>
          <ac:spMkLst>
            <pc:docMk/>
            <pc:sldMk cId="2676407655" sldId="3418"/>
            <ac:spMk id="19" creationId="{0B899FA1-EF8D-B341-A6C6-D1D930035B66}"/>
          </ac:spMkLst>
        </pc:spChg>
        <pc:spChg chg="add mod">
          <ac:chgData name="Ulrich Gnewuch" userId="e8a70c61da9d9d21" providerId="LiveId" clId="{E8553337-8CE8-406B-8967-3F744DFD20C1}" dt="2024-03-15T06:39:18.019" v="2547" actId="255"/>
          <ac:spMkLst>
            <pc:docMk/>
            <pc:sldMk cId="2676407655" sldId="3418"/>
            <ac:spMk id="20" creationId="{2A139516-8F71-964C-AC47-A501186F6660}"/>
          </ac:spMkLst>
        </pc:spChg>
        <pc:spChg chg="add mod">
          <ac:chgData name="Ulrich Gnewuch" userId="e8a70c61da9d9d21" providerId="LiveId" clId="{E8553337-8CE8-406B-8967-3F744DFD20C1}" dt="2024-03-15T06:36:52.529" v="2492" actId="207"/>
          <ac:spMkLst>
            <pc:docMk/>
            <pc:sldMk cId="2676407655" sldId="3418"/>
            <ac:spMk id="21" creationId="{D405C300-B997-E048-84C7-36E4D0357101}"/>
          </ac:spMkLst>
        </pc:spChg>
        <pc:spChg chg="add mod">
          <ac:chgData name="Ulrich Gnewuch" userId="e8a70c61da9d9d21" providerId="LiveId" clId="{E8553337-8CE8-406B-8967-3F744DFD20C1}" dt="2024-03-15T06:36:52.529" v="2492" actId="207"/>
          <ac:spMkLst>
            <pc:docMk/>
            <pc:sldMk cId="2676407655" sldId="3418"/>
            <ac:spMk id="22" creationId="{83AFC729-E4D9-EB4D-9356-4110F1E0655D}"/>
          </ac:spMkLst>
        </pc:spChg>
        <pc:spChg chg="add mod">
          <ac:chgData name="Ulrich Gnewuch" userId="e8a70c61da9d9d21" providerId="LiveId" clId="{E8553337-8CE8-406B-8967-3F744DFD20C1}" dt="2024-03-15T06:37:58.047" v="2509" actId="1076"/>
          <ac:spMkLst>
            <pc:docMk/>
            <pc:sldMk cId="2676407655" sldId="3418"/>
            <ac:spMk id="23" creationId="{545D4FAF-FDFC-C742-99F4-36D455F60F0E}"/>
          </ac:spMkLst>
        </pc:spChg>
        <pc:spChg chg="add mod">
          <ac:chgData name="Ulrich Gnewuch" userId="e8a70c61da9d9d21" providerId="LiveId" clId="{E8553337-8CE8-406B-8967-3F744DFD20C1}" dt="2024-03-15T06:37:52.383" v="2508" actId="1076"/>
          <ac:spMkLst>
            <pc:docMk/>
            <pc:sldMk cId="2676407655" sldId="3418"/>
            <ac:spMk id="24" creationId="{D62D2776-A752-0340-B929-B55D507467E0}"/>
          </ac:spMkLst>
        </pc:spChg>
        <pc:spChg chg="add mod">
          <ac:chgData name="Ulrich Gnewuch" userId="e8a70c61da9d9d21" providerId="LiveId" clId="{E8553337-8CE8-406B-8967-3F744DFD20C1}" dt="2024-03-15T06:36:47.372" v="2491" actId="571"/>
          <ac:spMkLst>
            <pc:docMk/>
            <pc:sldMk cId="2676407655" sldId="3418"/>
            <ac:spMk id="25" creationId="{DEDC5568-6323-134C-27E0-405F03FDC371}"/>
          </ac:spMkLst>
        </pc:spChg>
        <pc:spChg chg="add mod">
          <ac:chgData name="Ulrich Gnewuch" userId="e8a70c61da9d9d21" providerId="LiveId" clId="{E8553337-8CE8-406B-8967-3F744DFD20C1}" dt="2024-03-15T06:36:47.372" v="2491" actId="571"/>
          <ac:spMkLst>
            <pc:docMk/>
            <pc:sldMk cId="2676407655" sldId="3418"/>
            <ac:spMk id="26" creationId="{36CD994F-7E9E-3918-683B-B28FCD015FDC}"/>
          </ac:spMkLst>
        </pc:spChg>
        <pc:spChg chg="add mod">
          <ac:chgData name="Ulrich Gnewuch" userId="e8a70c61da9d9d21" providerId="LiveId" clId="{E8553337-8CE8-406B-8967-3F744DFD20C1}" dt="2024-03-15T06:36:47.372" v="2491" actId="571"/>
          <ac:spMkLst>
            <pc:docMk/>
            <pc:sldMk cId="2676407655" sldId="3418"/>
            <ac:spMk id="27" creationId="{C83193B7-4E1C-E9DD-BF10-48AAAC90D4AD}"/>
          </ac:spMkLst>
        </pc:spChg>
        <pc:spChg chg="add mod">
          <ac:chgData name="Ulrich Gnewuch" userId="e8a70c61da9d9d21" providerId="LiveId" clId="{E8553337-8CE8-406B-8967-3F744DFD20C1}" dt="2024-03-15T06:36:47.372" v="2491" actId="571"/>
          <ac:spMkLst>
            <pc:docMk/>
            <pc:sldMk cId="2676407655" sldId="3418"/>
            <ac:spMk id="28" creationId="{023CBB6D-F43A-60F8-B748-AF13CADCEA93}"/>
          </ac:spMkLst>
        </pc:spChg>
        <pc:spChg chg="add mod">
          <ac:chgData name="Ulrich Gnewuch" userId="e8a70c61da9d9d21" providerId="LiveId" clId="{E8553337-8CE8-406B-8967-3F744DFD20C1}" dt="2024-03-15T06:36:47.372" v="2491" actId="571"/>
          <ac:spMkLst>
            <pc:docMk/>
            <pc:sldMk cId="2676407655" sldId="3418"/>
            <ac:spMk id="29" creationId="{7796798C-D0B3-4A2F-CA35-B6BF6607BB87}"/>
          </ac:spMkLst>
        </pc:spChg>
        <pc:spChg chg="add mod">
          <ac:chgData name="Ulrich Gnewuch" userId="e8a70c61da9d9d21" providerId="LiveId" clId="{E8553337-8CE8-406B-8967-3F744DFD20C1}" dt="2024-03-15T06:36:47.372" v="2491" actId="571"/>
          <ac:spMkLst>
            <pc:docMk/>
            <pc:sldMk cId="2676407655" sldId="3418"/>
            <ac:spMk id="30" creationId="{B85FDB9C-E36E-730C-BE63-A19111D8B8DC}"/>
          </ac:spMkLst>
        </pc:spChg>
        <pc:spChg chg="add mod">
          <ac:chgData name="Ulrich Gnewuch" userId="e8a70c61da9d9d21" providerId="LiveId" clId="{E8553337-8CE8-406B-8967-3F744DFD20C1}" dt="2024-03-15T06:36:47.372" v="2491" actId="571"/>
          <ac:spMkLst>
            <pc:docMk/>
            <pc:sldMk cId="2676407655" sldId="3418"/>
            <ac:spMk id="31" creationId="{FFE63F59-3754-65FB-0E2D-D07262ED2C4D}"/>
          </ac:spMkLst>
        </pc:spChg>
        <pc:spChg chg="add mod">
          <ac:chgData name="Ulrich Gnewuch" userId="e8a70c61da9d9d21" providerId="LiveId" clId="{E8553337-8CE8-406B-8967-3F744DFD20C1}" dt="2024-03-15T06:36:47.372" v="2491" actId="571"/>
          <ac:spMkLst>
            <pc:docMk/>
            <pc:sldMk cId="2676407655" sldId="3418"/>
            <ac:spMk id="32" creationId="{5C6E7521-CD65-56BB-8562-F1013A6AC048}"/>
          </ac:spMkLst>
        </pc:spChg>
        <pc:spChg chg="add mod">
          <ac:chgData name="Ulrich Gnewuch" userId="e8a70c61da9d9d21" providerId="LiveId" clId="{E8553337-8CE8-406B-8967-3F744DFD20C1}" dt="2024-03-15T06:36:47.372" v="2491" actId="571"/>
          <ac:spMkLst>
            <pc:docMk/>
            <pc:sldMk cId="2676407655" sldId="3418"/>
            <ac:spMk id="33" creationId="{0A4260A9-3E8D-79A0-9A93-8BC6233A6BA0}"/>
          </ac:spMkLst>
        </pc:spChg>
        <pc:spChg chg="add mod">
          <ac:chgData name="Ulrich Gnewuch" userId="e8a70c61da9d9d21" providerId="LiveId" clId="{E8553337-8CE8-406B-8967-3F744DFD20C1}" dt="2024-03-15T06:36:47.372" v="2491" actId="571"/>
          <ac:spMkLst>
            <pc:docMk/>
            <pc:sldMk cId="2676407655" sldId="3418"/>
            <ac:spMk id="34" creationId="{2B9C4240-CDEE-35E3-C97B-32794159BC23}"/>
          </ac:spMkLst>
        </pc:spChg>
        <pc:spChg chg="add mod">
          <ac:chgData name="Ulrich Gnewuch" userId="e8a70c61da9d9d21" providerId="LiveId" clId="{E8553337-8CE8-406B-8967-3F744DFD20C1}" dt="2024-03-15T06:36:47.372" v="2491" actId="571"/>
          <ac:spMkLst>
            <pc:docMk/>
            <pc:sldMk cId="2676407655" sldId="3418"/>
            <ac:spMk id="35" creationId="{99AA5814-34CC-80D6-4927-852D749DE72F}"/>
          </ac:spMkLst>
        </pc:spChg>
      </pc:sldChg>
      <pc:sldChg chg="addSp delSp modSp new mod">
        <pc:chgData name="Ulrich Gnewuch" userId="e8a70c61da9d9d21" providerId="LiveId" clId="{E8553337-8CE8-406B-8967-3F744DFD20C1}" dt="2024-03-15T07:21:48.667" v="3434" actId="20577"/>
        <pc:sldMkLst>
          <pc:docMk/>
          <pc:sldMk cId="3569780958" sldId="3419"/>
        </pc:sldMkLst>
        <pc:spChg chg="del">
          <ac:chgData name="Ulrich Gnewuch" userId="e8a70c61da9d9d21" providerId="LiveId" clId="{E8553337-8CE8-406B-8967-3F744DFD20C1}" dt="2024-03-15T06:40:30.926" v="2569" actId="478"/>
          <ac:spMkLst>
            <pc:docMk/>
            <pc:sldMk cId="3569780958" sldId="3419"/>
            <ac:spMk id="2" creationId="{65B66B1B-2B34-8C67-96BE-4A39EACDB563}"/>
          </ac:spMkLst>
        </pc:spChg>
        <pc:spChg chg="mod">
          <ac:chgData name="Ulrich Gnewuch" userId="e8a70c61da9d9d21" providerId="LiveId" clId="{E8553337-8CE8-406B-8967-3F744DFD20C1}" dt="2024-03-15T06:40:02.742" v="2568" actId="20577"/>
          <ac:spMkLst>
            <pc:docMk/>
            <pc:sldMk cId="3569780958" sldId="3419"/>
            <ac:spMk id="6" creationId="{80716A72-A509-7FFC-CC14-BFDB3A42BC65}"/>
          </ac:spMkLst>
        </pc:spChg>
        <pc:spChg chg="add mod">
          <ac:chgData name="Ulrich Gnewuch" userId="e8a70c61da9d9d21" providerId="LiveId" clId="{E8553337-8CE8-406B-8967-3F744DFD20C1}" dt="2024-03-15T07:19:53.378" v="3408" actId="13926"/>
          <ac:spMkLst>
            <pc:docMk/>
            <pc:sldMk cId="3569780958" sldId="3419"/>
            <ac:spMk id="8" creationId="{FDC72F1D-74C8-4CC2-0416-0B05BD662135}"/>
          </ac:spMkLst>
        </pc:spChg>
        <pc:graphicFrameChg chg="add mod modGraphic">
          <ac:chgData name="Ulrich Gnewuch" userId="e8a70c61da9d9d21" providerId="LiveId" clId="{E8553337-8CE8-406B-8967-3F744DFD20C1}" dt="2024-03-15T07:21:48.667" v="3434" actId="20577"/>
          <ac:graphicFrameMkLst>
            <pc:docMk/>
            <pc:sldMk cId="3569780958" sldId="3419"/>
            <ac:graphicFrameMk id="7" creationId="{7E314637-92C6-7A30-C4EC-8D73F16E4C52}"/>
          </ac:graphicFrameMkLst>
        </pc:graphicFrameChg>
      </pc:sldChg>
      <pc:sldChg chg="addSp delSp modSp new mod">
        <pc:chgData name="Ulrich Gnewuch" userId="e8a70c61da9d9d21" providerId="LiveId" clId="{E8553337-8CE8-406B-8967-3F744DFD20C1}" dt="2024-03-15T06:45:08.683" v="2778" actId="478"/>
        <pc:sldMkLst>
          <pc:docMk/>
          <pc:sldMk cId="4050964870" sldId="3420"/>
        </pc:sldMkLst>
        <pc:spChg chg="del">
          <ac:chgData name="Ulrich Gnewuch" userId="e8a70c61da9d9d21" providerId="LiveId" clId="{E8553337-8CE8-406B-8967-3F744DFD20C1}" dt="2024-03-15T06:45:08.683" v="2778" actId="478"/>
          <ac:spMkLst>
            <pc:docMk/>
            <pc:sldMk cId="4050964870" sldId="3420"/>
            <ac:spMk id="2" creationId="{B74456E9-9062-379D-51C7-0E32BF65CF10}"/>
          </ac:spMkLst>
        </pc:spChg>
        <pc:spChg chg="mod">
          <ac:chgData name="Ulrich Gnewuch" userId="e8a70c61da9d9d21" providerId="LiveId" clId="{E8553337-8CE8-406B-8967-3F744DFD20C1}" dt="2024-03-15T06:45:07.350" v="2777" actId="1076"/>
          <ac:spMkLst>
            <pc:docMk/>
            <pc:sldMk cId="4050964870" sldId="3420"/>
            <ac:spMk id="6" creationId="{687A9665-950A-5562-ADB0-B749FB198661}"/>
          </ac:spMkLst>
        </pc:spChg>
        <pc:spChg chg="add mod">
          <ac:chgData name="Ulrich Gnewuch" userId="e8a70c61da9d9d21" providerId="LiveId" clId="{E8553337-8CE8-406B-8967-3F744DFD20C1}" dt="2024-03-15T06:45:03.778" v="2775" actId="20577"/>
          <ac:spMkLst>
            <pc:docMk/>
            <pc:sldMk cId="4050964870" sldId="3420"/>
            <ac:spMk id="9" creationId="{0FA5F260-CC19-B8E0-2084-1D2057EEA162}"/>
          </ac:spMkLst>
        </pc:spChg>
        <pc:picChg chg="add mod">
          <ac:chgData name="Ulrich Gnewuch" userId="e8a70c61da9d9d21" providerId="LiveId" clId="{E8553337-8CE8-406B-8967-3F744DFD20C1}" dt="2024-03-15T06:44:53.864" v="2767" actId="1076"/>
          <ac:picMkLst>
            <pc:docMk/>
            <pc:sldMk cId="4050964870" sldId="3420"/>
            <ac:picMk id="7" creationId="{A3D12EE8-F03C-3D14-2200-D8400E3323D9}"/>
          </ac:picMkLst>
        </pc:picChg>
        <pc:picChg chg="add mod">
          <ac:chgData name="Ulrich Gnewuch" userId="e8a70c61da9d9d21" providerId="LiveId" clId="{E8553337-8CE8-406B-8967-3F744DFD20C1}" dt="2024-03-15T06:44:55.337" v="2769" actId="1076"/>
          <ac:picMkLst>
            <pc:docMk/>
            <pc:sldMk cId="4050964870" sldId="3420"/>
            <ac:picMk id="8" creationId="{0DC562D1-D2B0-87F2-E5A1-63DD5C756436}"/>
          </ac:picMkLst>
        </pc:picChg>
      </pc:sldChg>
      <pc:sldChg chg="modSp add del mod ord">
        <pc:chgData name="Ulrich Gnewuch" userId="e8a70c61da9d9d21" providerId="LiveId" clId="{E8553337-8CE8-406B-8967-3F744DFD20C1}" dt="2024-03-15T06:33:58.181" v="2398" actId="47"/>
        <pc:sldMkLst>
          <pc:docMk/>
          <pc:sldMk cId="1841841936" sldId="3429"/>
        </pc:sldMkLst>
        <pc:spChg chg="mod">
          <ac:chgData name="Ulrich Gnewuch" userId="e8a70c61da9d9d21" providerId="LiveId" clId="{E8553337-8CE8-406B-8967-3F744DFD20C1}" dt="2024-03-15T06:32:34.937" v="2359"/>
          <ac:spMkLst>
            <pc:docMk/>
            <pc:sldMk cId="1841841936" sldId="3429"/>
            <ac:spMk id="3" creationId="{559BE030-2F9F-4520-B2EB-692E719DC2C5}"/>
          </ac:spMkLst>
        </pc:spChg>
      </pc:sldChg>
      <pc:sldMasterChg chg="del delSldLayout">
        <pc:chgData name="Ulrich Gnewuch" userId="e8a70c61da9d9d21" providerId="LiveId" clId="{E8553337-8CE8-406B-8967-3F744DFD20C1}" dt="2024-03-15T06:31:08.849" v="2328" actId="47"/>
        <pc:sldMasterMkLst>
          <pc:docMk/>
          <pc:sldMasterMk cId="169295669" sldId="2147483752"/>
        </pc:sldMasterMkLst>
        <pc:sldLayoutChg chg="del">
          <pc:chgData name="Ulrich Gnewuch" userId="e8a70c61da9d9d21" providerId="LiveId" clId="{E8553337-8CE8-406B-8967-3F744DFD20C1}" dt="2024-03-15T06:31:08.849" v="2328" actId="47"/>
          <pc:sldLayoutMkLst>
            <pc:docMk/>
            <pc:sldMasterMk cId="169295669" sldId="2147483752"/>
            <pc:sldLayoutMk cId="3734307455" sldId="2147483753"/>
          </pc:sldLayoutMkLst>
        </pc:sldLayoutChg>
        <pc:sldLayoutChg chg="del">
          <pc:chgData name="Ulrich Gnewuch" userId="e8a70c61da9d9d21" providerId="LiveId" clId="{E8553337-8CE8-406B-8967-3F744DFD20C1}" dt="2024-03-15T06:31:08.849" v="2328" actId="47"/>
          <pc:sldLayoutMkLst>
            <pc:docMk/>
            <pc:sldMasterMk cId="169295669" sldId="2147483752"/>
            <pc:sldLayoutMk cId="2678049710" sldId="2147483754"/>
          </pc:sldLayoutMkLst>
        </pc:sldLayoutChg>
        <pc:sldLayoutChg chg="del">
          <pc:chgData name="Ulrich Gnewuch" userId="e8a70c61da9d9d21" providerId="LiveId" clId="{E8553337-8CE8-406B-8967-3F744DFD20C1}" dt="2024-03-15T06:31:08.849" v="2328" actId="47"/>
          <pc:sldLayoutMkLst>
            <pc:docMk/>
            <pc:sldMasterMk cId="169295669" sldId="2147483752"/>
            <pc:sldLayoutMk cId="2133161927" sldId="2147483755"/>
          </pc:sldLayoutMkLst>
        </pc:sldLayoutChg>
        <pc:sldLayoutChg chg="del">
          <pc:chgData name="Ulrich Gnewuch" userId="e8a70c61da9d9d21" providerId="LiveId" clId="{E8553337-8CE8-406B-8967-3F744DFD20C1}" dt="2024-03-15T06:31:08.849" v="2328" actId="47"/>
          <pc:sldLayoutMkLst>
            <pc:docMk/>
            <pc:sldMasterMk cId="169295669" sldId="2147483752"/>
            <pc:sldLayoutMk cId="3672861893" sldId="2147483756"/>
          </pc:sldLayoutMkLst>
        </pc:sldLayoutChg>
        <pc:sldLayoutChg chg="del">
          <pc:chgData name="Ulrich Gnewuch" userId="e8a70c61da9d9d21" providerId="LiveId" clId="{E8553337-8CE8-406B-8967-3F744DFD20C1}" dt="2024-03-15T06:31:08.849" v="2328" actId="47"/>
          <pc:sldLayoutMkLst>
            <pc:docMk/>
            <pc:sldMasterMk cId="169295669" sldId="2147483752"/>
            <pc:sldLayoutMk cId="4203827615" sldId="2147483757"/>
          </pc:sldLayoutMkLst>
        </pc:sldLayoutChg>
        <pc:sldLayoutChg chg="del">
          <pc:chgData name="Ulrich Gnewuch" userId="e8a70c61da9d9d21" providerId="LiveId" clId="{E8553337-8CE8-406B-8967-3F744DFD20C1}" dt="2024-03-15T06:31:08.849" v="2328" actId="47"/>
          <pc:sldLayoutMkLst>
            <pc:docMk/>
            <pc:sldMasterMk cId="169295669" sldId="2147483752"/>
            <pc:sldLayoutMk cId="1970973849" sldId="2147483758"/>
          </pc:sldLayoutMkLst>
        </pc:sldLayoutChg>
        <pc:sldLayoutChg chg="del">
          <pc:chgData name="Ulrich Gnewuch" userId="e8a70c61da9d9d21" providerId="LiveId" clId="{E8553337-8CE8-406B-8967-3F744DFD20C1}" dt="2024-03-15T06:31:08.849" v="2328" actId="47"/>
          <pc:sldLayoutMkLst>
            <pc:docMk/>
            <pc:sldMasterMk cId="169295669" sldId="2147483752"/>
            <pc:sldLayoutMk cId="110119679" sldId="2147483759"/>
          </pc:sldLayoutMkLst>
        </pc:sldLayoutChg>
        <pc:sldLayoutChg chg="del">
          <pc:chgData name="Ulrich Gnewuch" userId="e8a70c61da9d9d21" providerId="LiveId" clId="{E8553337-8CE8-406B-8967-3F744DFD20C1}" dt="2024-03-15T06:31:08.849" v="2328" actId="47"/>
          <pc:sldLayoutMkLst>
            <pc:docMk/>
            <pc:sldMasterMk cId="169295669" sldId="2147483752"/>
            <pc:sldLayoutMk cId="4077242871" sldId="2147483760"/>
          </pc:sldLayoutMkLst>
        </pc:sldLayoutChg>
        <pc:sldLayoutChg chg="del">
          <pc:chgData name="Ulrich Gnewuch" userId="e8a70c61da9d9d21" providerId="LiveId" clId="{E8553337-8CE8-406B-8967-3F744DFD20C1}" dt="2024-03-15T06:31:08.849" v="2328" actId="47"/>
          <pc:sldLayoutMkLst>
            <pc:docMk/>
            <pc:sldMasterMk cId="169295669" sldId="2147483752"/>
            <pc:sldLayoutMk cId="2520204814" sldId="2147483761"/>
          </pc:sldLayoutMkLst>
        </pc:sldLayoutChg>
        <pc:sldLayoutChg chg="del">
          <pc:chgData name="Ulrich Gnewuch" userId="e8a70c61da9d9d21" providerId="LiveId" clId="{E8553337-8CE8-406B-8967-3F744DFD20C1}" dt="2024-03-15T06:31:08.849" v="2328" actId="47"/>
          <pc:sldLayoutMkLst>
            <pc:docMk/>
            <pc:sldMasterMk cId="169295669" sldId="2147483752"/>
            <pc:sldLayoutMk cId="3274635712" sldId="2147483762"/>
          </pc:sldLayoutMkLst>
        </pc:sldLayoutChg>
        <pc:sldLayoutChg chg="del">
          <pc:chgData name="Ulrich Gnewuch" userId="e8a70c61da9d9d21" providerId="LiveId" clId="{E8553337-8CE8-406B-8967-3F744DFD20C1}" dt="2024-03-15T06:31:08.849" v="2328" actId="47"/>
          <pc:sldLayoutMkLst>
            <pc:docMk/>
            <pc:sldMasterMk cId="169295669" sldId="2147483752"/>
            <pc:sldLayoutMk cId="1052462052" sldId="2147483763"/>
          </pc:sldLayoutMkLst>
        </pc:sldLayoutChg>
        <pc:sldLayoutChg chg="del">
          <pc:chgData name="Ulrich Gnewuch" userId="e8a70c61da9d9d21" providerId="LiveId" clId="{E8553337-8CE8-406B-8967-3F744DFD20C1}" dt="2024-03-15T06:31:08.849" v="2328" actId="47"/>
          <pc:sldLayoutMkLst>
            <pc:docMk/>
            <pc:sldMasterMk cId="169295669" sldId="2147483752"/>
            <pc:sldLayoutMk cId="3131456506" sldId="2147483764"/>
          </pc:sldLayoutMkLst>
        </pc:sldLayoutChg>
        <pc:sldLayoutChg chg="del">
          <pc:chgData name="Ulrich Gnewuch" userId="e8a70c61da9d9d21" providerId="LiveId" clId="{E8553337-8CE8-406B-8967-3F744DFD20C1}" dt="2024-03-15T06:31:08.849" v="2328" actId="47"/>
          <pc:sldLayoutMkLst>
            <pc:docMk/>
            <pc:sldMasterMk cId="169295669" sldId="2147483752"/>
            <pc:sldLayoutMk cId="1949421337" sldId="2147483765"/>
          </pc:sldLayoutMkLst>
        </pc:sldLayoutChg>
        <pc:sldLayoutChg chg="del">
          <pc:chgData name="Ulrich Gnewuch" userId="e8a70c61da9d9d21" providerId="LiveId" clId="{E8553337-8CE8-406B-8967-3F744DFD20C1}" dt="2024-03-15T06:31:08.849" v="2328" actId="47"/>
          <pc:sldLayoutMkLst>
            <pc:docMk/>
            <pc:sldMasterMk cId="169295669" sldId="2147483752"/>
            <pc:sldLayoutMk cId="751512122" sldId="2147483766"/>
          </pc:sldLayoutMkLst>
        </pc:sldLayoutChg>
      </pc:sldMasterChg>
      <pc:sldMasterChg chg="del delSldLayout">
        <pc:chgData name="Ulrich Gnewuch" userId="e8a70c61da9d9d21" providerId="LiveId" clId="{E8553337-8CE8-406B-8967-3F744DFD20C1}" dt="2024-03-15T06:44:37.702" v="2761" actId="47"/>
        <pc:sldMasterMkLst>
          <pc:docMk/>
          <pc:sldMasterMk cId="812869335" sldId="2147483752"/>
        </pc:sldMasterMkLst>
        <pc:sldLayoutChg chg="del">
          <pc:chgData name="Ulrich Gnewuch" userId="e8a70c61da9d9d21" providerId="LiveId" clId="{E8553337-8CE8-406B-8967-3F744DFD20C1}" dt="2024-03-15T06:44:37.702" v="2761" actId="47"/>
          <pc:sldLayoutMkLst>
            <pc:docMk/>
            <pc:sldMasterMk cId="812869335" sldId="2147483752"/>
            <pc:sldLayoutMk cId="1181906236" sldId="2147483753"/>
          </pc:sldLayoutMkLst>
        </pc:sldLayoutChg>
        <pc:sldLayoutChg chg="del">
          <pc:chgData name="Ulrich Gnewuch" userId="e8a70c61da9d9d21" providerId="LiveId" clId="{E8553337-8CE8-406B-8967-3F744DFD20C1}" dt="2024-03-15T06:44:37.702" v="2761" actId="47"/>
          <pc:sldLayoutMkLst>
            <pc:docMk/>
            <pc:sldMasterMk cId="812869335" sldId="2147483752"/>
            <pc:sldLayoutMk cId="2335786723" sldId="2147483754"/>
          </pc:sldLayoutMkLst>
        </pc:sldLayoutChg>
        <pc:sldLayoutChg chg="del">
          <pc:chgData name="Ulrich Gnewuch" userId="e8a70c61da9d9d21" providerId="LiveId" clId="{E8553337-8CE8-406B-8967-3F744DFD20C1}" dt="2024-03-15T06:44:37.702" v="2761" actId="47"/>
          <pc:sldLayoutMkLst>
            <pc:docMk/>
            <pc:sldMasterMk cId="812869335" sldId="2147483752"/>
            <pc:sldLayoutMk cId="3593202989" sldId="2147483755"/>
          </pc:sldLayoutMkLst>
        </pc:sldLayoutChg>
        <pc:sldLayoutChg chg="del">
          <pc:chgData name="Ulrich Gnewuch" userId="e8a70c61da9d9d21" providerId="LiveId" clId="{E8553337-8CE8-406B-8967-3F744DFD20C1}" dt="2024-03-15T06:44:37.702" v="2761" actId="47"/>
          <pc:sldLayoutMkLst>
            <pc:docMk/>
            <pc:sldMasterMk cId="812869335" sldId="2147483752"/>
            <pc:sldLayoutMk cId="1688394404" sldId="2147483756"/>
          </pc:sldLayoutMkLst>
        </pc:sldLayoutChg>
        <pc:sldLayoutChg chg="del">
          <pc:chgData name="Ulrich Gnewuch" userId="e8a70c61da9d9d21" providerId="LiveId" clId="{E8553337-8CE8-406B-8967-3F744DFD20C1}" dt="2024-03-15T06:44:37.702" v="2761" actId="47"/>
          <pc:sldLayoutMkLst>
            <pc:docMk/>
            <pc:sldMasterMk cId="812869335" sldId="2147483752"/>
            <pc:sldLayoutMk cId="3977906419" sldId="2147483757"/>
          </pc:sldLayoutMkLst>
        </pc:sldLayoutChg>
        <pc:sldLayoutChg chg="del">
          <pc:chgData name="Ulrich Gnewuch" userId="e8a70c61da9d9d21" providerId="LiveId" clId="{E8553337-8CE8-406B-8967-3F744DFD20C1}" dt="2024-03-15T06:44:37.702" v="2761" actId="47"/>
          <pc:sldLayoutMkLst>
            <pc:docMk/>
            <pc:sldMasterMk cId="812869335" sldId="2147483752"/>
            <pc:sldLayoutMk cId="2235029299" sldId="2147483758"/>
          </pc:sldLayoutMkLst>
        </pc:sldLayoutChg>
        <pc:sldLayoutChg chg="del">
          <pc:chgData name="Ulrich Gnewuch" userId="e8a70c61da9d9d21" providerId="LiveId" clId="{E8553337-8CE8-406B-8967-3F744DFD20C1}" dt="2024-03-15T06:44:37.702" v="2761" actId="47"/>
          <pc:sldLayoutMkLst>
            <pc:docMk/>
            <pc:sldMasterMk cId="812869335" sldId="2147483752"/>
            <pc:sldLayoutMk cId="3543486858" sldId="2147483759"/>
          </pc:sldLayoutMkLst>
        </pc:sldLayoutChg>
        <pc:sldLayoutChg chg="del">
          <pc:chgData name="Ulrich Gnewuch" userId="e8a70c61da9d9d21" providerId="LiveId" clId="{E8553337-8CE8-406B-8967-3F744DFD20C1}" dt="2024-03-15T06:44:37.702" v="2761" actId="47"/>
          <pc:sldLayoutMkLst>
            <pc:docMk/>
            <pc:sldMasterMk cId="812869335" sldId="2147483752"/>
            <pc:sldLayoutMk cId="2849207512" sldId="2147483760"/>
          </pc:sldLayoutMkLst>
        </pc:sldLayoutChg>
        <pc:sldLayoutChg chg="del">
          <pc:chgData name="Ulrich Gnewuch" userId="e8a70c61da9d9d21" providerId="LiveId" clId="{E8553337-8CE8-406B-8967-3F744DFD20C1}" dt="2024-03-15T06:44:37.702" v="2761" actId="47"/>
          <pc:sldLayoutMkLst>
            <pc:docMk/>
            <pc:sldMasterMk cId="812869335" sldId="2147483752"/>
            <pc:sldLayoutMk cId="946035897" sldId="2147483761"/>
          </pc:sldLayoutMkLst>
        </pc:sldLayoutChg>
        <pc:sldLayoutChg chg="del">
          <pc:chgData name="Ulrich Gnewuch" userId="e8a70c61da9d9d21" providerId="LiveId" clId="{E8553337-8CE8-406B-8967-3F744DFD20C1}" dt="2024-03-15T06:44:37.702" v="2761" actId="47"/>
          <pc:sldLayoutMkLst>
            <pc:docMk/>
            <pc:sldMasterMk cId="812869335" sldId="2147483752"/>
            <pc:sldLayoutMk cId="2157468681" sldId="2147483762"/>
          </pc:sldLayoutMkLst>
        </pc:sldLayoutChg>
        <pc:sldLayoutChg chg="del">
          <pc:chgData name="Ulrich Gnewuch" userId="e8a70c61da9d9d21" providerId="LiveId" clId="{E8553337-8CE8-406B-8967-3F744DFD20C1}" dt="2024-03-15T06:44:37.702" v="2761" actId="47"/>
          <pc:sldLayoutMkLst>
            <pc:docMk/>
            <pc:sldMasterMk cId="812869335" sldId="2147483752"/>
            <pc:sldLayoutMk cId="2142056824" sldId="2147483763"/>
          </pc:sldLayoutMkLst>
        </pc:sldLayoutChg>
        <pc:sldLayoutChg chg="del">
          <pc:chgData name="Ulrich Gnewuch" userId="e8a70c61da9d9d21" providerId="LiveId" clId="{E8553337-8CE8-406B-8967-3F744DFD20C1}" dt="2024-03-15T06:44:37.702" v="2761" actId="47"/>
          <pc:sldLayoutMkLst>
            <pc:docMk/>
            <pc:sldMasterMk cId="812869335" sldId="2147483752"/>
            <pc:sldLayoutMk cId="3528226468" sldId="2147483764"/>
          </pc:sldLayoutMkLst>
        </pc:sldLayoutChg>
        <pc:sldLayoutChg chg="del">
          <pc:chgData name="Ulrich Gnewuch" userId="e8a70c61da9d9d21" providerId="LiveId" clId="{E8553337-8CE8-406B-8967-3F744DFD20C1}" dt="2024-03-15T06:44:37.702" v="2761" actId="47"/>
          <pc:sldLayoutMkLst>
            <pc:docMk/>
            <pc:sldMasterMk cId="812869335" sldId="2147483752"/>
            <pc:sldLayoutMk cId="3555780241" sldId="2147483765"/>
          </pc:sldLayoutMkLst>
        </pc:sldLayoutChg>
        <pc:sldLayoutChg chg="del">
          <pc:chgData name="Ulrich Gnewuch" userId="e8a70c61da9d9d21" providerId="LiveId" clId="{E8553337-8CE8-406B-8967-3F744DFD20C1}" dt="2024-03-15T06:44:37.702" v="2761" actId="47"/>
          <pc:sldLayoutMkLst>
            <pc:docMk/>
            <pc:sldMasterMk cId="812869335" sldId="2147483752"/>
            <pc:sldLayoutMk cId="2536577327" sldId="2147483766"/>
          </pc:sldLayoutMkLst>
        </pc:sldLayoutChg>
      </pc:sldMasterChg>
      <pc:sldMasterChg chg="del delSldLayout">
        <pc:chgData name="Ulrich Gnewuch" userId="e8a70c61da9d9d21" providerId="LiveId" clId="{E8553337-8CE8-406B-8967-3F744DFD20C1}" dt="2024-03-15T06:33:58.181" v="2398" actId="47"/>
        <pc:sldMasterMkLst>
          <pc:docMk/>
          <pc:sldMasterMk cId="3810916075" sldId="2147483752"/>
        </pc:sldMasterMkLst>
        <pc:sldLayoutChg chg="del">
          <pc:chgData name="Ulrich Gnewuch" userId="e8a70c61da9d9d21" providerId="LiveId" clId="{E8553337-8CE8-406B-8967-3F744DFD20C1}" dt="2024-03-15T06:33:58.181" v="2398" actId="47"/>
          <pc:sldLayoutMkLst>
            <pc:docMk/>
            <pc:sldMasterMk cId="3810916075" sldId="2147483752"/>
            <pc:sldLayoutMk cId="1129843397" sldId="2147483753"/>
          </pc:sldLayoutMkLst>
        </pc:sldLayoutChg>
        <pc:sldLayoutChg chg="del">
          <pc:chgData name="Ulrich Gnewuch" userId="e8a70c61da9d9d21" providerId="LiveId" clId="{E8553337-8CE8-406B-8967-3F744DFD20C1}" dt="2024-03-15T06:33:58.181" v="2398" actId="47"/>
          <pc:sldLayoutMkLst>
            <pc:docMk/>
            <pc:sldMasterMk cId="3810916075" sldId="2147483752"/>
            <pc:sldLayoutMk cId="3782668019" sldId="2147483754"/>
          </pc:sldLayoutMkLst>
        </pc:sldLayoutChg>
        <pc:sldLayoutChg chg="del">
          <pc:chgData name="Ulrich Gnewuch" userId="e8a70c61da9d9d21" providerId="LiveId" clId="{E8553337-8CE8-406B-8967-3F744DFD20C1}" dt="2024-03-15T06:33:58.181" v="2398" actId="47"/>
          <pc:sldLayoutMkLst>
            <pc:docMk/>
            <pc:sldMasterMk cId="3810916075" sldId="2147483752"/>
            <pc:sldLayoutMk cId="3315819619" sldId="2147483755"/>
          </pc:sldLayoutMkLst>
        </pc:sldLayoutChg>
        <pc:sldLayoutChg chg="del">
          <pc:chgData name="Ulrich Gnewuch" userId="e8a70c61da9d9d21" providerId="LiveId" clId="{E8553337-8CE8-406B-8967-3F744DFD20C1}" dt="2024-03-15T06:33:58.181" v="2398" actId="47"/>
          <pc:sldLayoutMkLst>
            <pc:docMk/>
            <pc:sldMasterMk cId="3810916075" sldId="2147483752"/>
            <pc:sldLayoutMk cId="170302458" sldId="2147483756"/>
          </pc:sldLayoutMkLst>
        </pc:sldLayoutChg>
        <pc:sldLayoutChg chg="del">
          <pc:chgData name="Ulrich Gnewuch" userId="e8a70c61da9d9d21" providerId="LiveId" clId="{E8553337-8CE8-406B-8967-3F744DFD20C1}" dt="2024-03-15T06:33:58.181" v="2398" actId="47"/>
          <pc:sldLayoutMkLst>
            <pc:docMk/>
            <pc:sldMasterMk cId="3810916075" sldId="2147483752"/>
            <pc:sldLayoutMk cId="2607273184" sldId="2147483757"/>
          </pc:sldLayoutMkLst>
        </pc:sldLayoutChg>
        <pc:sldLayoutChg chg="del">
          <pc:chgData name="Ulrich Gnewuch" userId="e8a70c61da9d9d21" providerId="LiveId" clId="{E8553337-8CE8-406B-8967-3F744DFD20C1}" dt="2024-03-15T06:33:58.181" v="2398" actId="47"/>
          <pc:sldLayoutMkLst>
            <pc:docMk/>
            <pc:sldMasterMk cId="3810916075" sldId="2147483752"/>
            <pc:sldLayoutMk cId="1881861731" sldId="2147483758"/>
          </pc:sldLayoutMkLst>
        </pc:sldLayoutChg>
        <pc:sldLayoutChg chg="del">
          <pc:chgData name="Ulrich Gnewuch" userId="e8a70c61da9d9d21" providerId="LiveId" clId="{E8553337-8CE8-406B-8967-3F744DFD20C1}" dt="2024-03-15T06:33:58.181" v="2398" actId="47"/>
          <pc:sldLayoutMkLst>
            <pc:docMk/>
            <pc:sldMasterMk cId="3810916075" sldId="2147483752"/>
            <pc:sldLayoutMk cId="1839304615" sldId="2147483759"/>
          </pc:sldLayoutMkLst>
        </pc:sldLayoutChg>
        <pc:sldLayoutChg chg="del">
          <pc:chgData name="Ulrich Gnewuch" userId="e8a70c61da9d9d21" providerId="LiveId" clId="{E8553337-8CE8-406B-8967-3F744DFD20C1}" dt="2024-03-15T06:33:58.181" v="2398" actId="47"/>
          <pc:sldLayoutMkLst>
            <pc:docMk/>
            <pc:sldMasterMk cId="3810916075" sldId="2147483752"/>
            <pc:sldLayoutMk cId="852904862" sldId="2147483760"/>
          </pc:sldLayoutMkLst>
        </pc:sldLayoutChg>
        <pc:sldLayoutChg chg="del">
          <pc:chgData name="Ulrich Gnewuch" userId="e8a70c61da9d9d21" providerId="LiveId" clId="{E8553337-8CE8-406B-8967-3F744DFD20C1}" dt="2024-03-15T06:33:58.181" v="2398" actId="47"/>
          <pc:sldLayoutMkLst>
            <pc:docMk/>
            <pc:sldMasterMk cId="3810916075" sldId="2147483752"/>
            <pc:sldLayoutMk cId="2479435755" sldId="2147483761"/>
          </pc:sldLayoutMkLst>
        </pc:sldLayoutChg>
        <pc:sldLayoutChg chg="del">
          <pc:chgData name="Ulrich Gnewuch" userId="e8a70c61da9d9d21" providerId="LiveId" clId="{E8553337-8CE8-406B-8967-3F744DFD20C1}" dt="2024-03-15T06:33:58.181" v="2398" actId="47"/>
          <pc:sldLayoutMkLst>
            <pc:docMk/>
            <pc:sldMasterMk cId="3810916075" sldId="2147483752"/>
            <pc:sldLayoutMk cId="908413799" sldId="2147483762"/>
          </pc:sldLayoutMkLst>
        </pc:sldLayoutChg>
        <pc:sldLayoutChg chg="del">
          <pc:chgData name="Ulrich Gnewuch" userId="e8a70c61da9d9d21" providerId="LiveId" clId="{E8553337-8CE8-406B-8967-3F744DFD20C1}" dt="2024-03-15T06:33:58.181" v="2398" actId="47"/>
          <pc:sldLayoutMkLst>
            <pc:docMk/>
            <pc:sldMasterMk cId="3810916075" sldId="2147483752"/>
            <pc:sldLayoutMk cId="3699643323" sldId="2147483763"/>
          </pc:sldLayoutMkLst>
        </pc:sldLayoutChg>
        <pc:sldLayoutChg chg="del">
          <pc:chgData name="Ulrich Gnewuch" userId="e8a70c61da9d9d21" providerId="LiveId" clId="{E8553337-8CE8-406B-8967-3F744DFD20C1}" dt="2024-03-15T06:33:58.181" v="2398" actId="47"/>
          <pc:sldLayoutMkLst>
            <pc:docMk/>
            <pc:sldMasterMk cId="3810916075" sldId="2147483752"/>
            <pc:sldLayoutMk cId="1179550569" sldId="2147483764"/>
          </pc:sldLayoutMkLst>
        </pc:sldLayoutChg>
        <pc:sldLayoutChg chg="del">
          <pc:chgData name="Ulrich Gnewuch" userId="e8a70c61da9d9d21" providerId="LiveId" clId="{E8553337-8CE8-406B-8967-3F744DFD20C1}" dt="2024-03-15T06:33:58.181" v="2398" actId="47"/>
          <pc:sldLayoutMkLst>
            <pc:docMk/>
            <pc:sldMasterMk cId="3810916075" sldId="2147483752"/>
            <pc:sldLayoutMk cId="4084818196" sldId="2147483765"/>
          </pc:sldLayoutMkLst>
        </pc:sldLayoutChg>
        <pc:sldLayoutChg chg="del">
          <pc:chgData name="Ulrich Gnewuch" userId="e8a70c61da9d9d21" providerId="LiveId" clId="{E8553337-8CE8-406B-8967-3F744DFD20C1}" dt="2024-03-15T06:33:58.181" v="2398" actId="47"/>
          <pc:sldLayoutMkLst>
            <pc:docMk/>
            <pc:sldMasterMk cId="3810916075" sldId="2147483752"/>
            <pc:sldLayoutMk cId="3984592692" sldId="2147483766"/>
          </pc:sldLayoutMkLst>
        </pc:sldLayoutChg>
        <pc:sldLayoutChg chg="del">
          <pc:chgData name="Ulrich Gnewuch" userId="e8a70c61da9d9d21" providerId="LiveId" clId="{E8553337-8CE8-406B-8967-3F744DFD20C1}" dt="2024-03-15T06:33:58.181" v="2398" actId="47"/>
          <pc:sldLayoutMkLst>
            <pc:docMk/>
            <pc:sldMasterMk cId="3810916075" sldId="2147483752"/>
            <pc:sldLayoutMk cId="3604877186" sldId="2147483767"/>
          </pc:sldLayoutMkLst>
        </pc:sldLayoutChg>
        <pc:sldLayoutChg chg="del">
          <pc:chgData name="Ulrich Gnewuch" userId="e8a70c61da9d9d21" providerId="LiveId" clId="{E8553337-8CE8-406B-8967-3F744DFD20C1}" dt="2024-03-15T06:33:58.181" v="2398" actId="47"/>
          <pc:sldLayoutMkLst>
            <pc:docMk/>
            <pc:sldMasterMk cId="3810916075" sldId="2147483752"/>
            <pc:sldLayoutMk cId="576447786" sldId="2147483768"/>
          </pc:sldLayoutMkLst>
        </pc:sldLayoutChg>
        <pc:sldLayoutChg chg="del">
          <pc:chgData name="Ulrich Gnewuch" userId="e8a70c61da9d9d21" providerId="LiveId" clId="{E8553337-8CE8-406B-8967-3F744DFD20C1}" dt="2024-03-15T06:33:58.181" v="2398" actId="47"/>
          <pc:sldLayoutMkLst>
            <pc:docMk/>
            <pc:sldMasterMk cId="3810916075" sldId="2147483752"/>
            <pc:sldLayoutMk cId="542019276" sldId="2147483769"/>
          </pc:sldLayoutMkLst>
        </pc:sldLayoutChg>
        <pc:sldLayoutChg chg="del">
          <pc:chgData name="Ulrich Gnewuch" userId="e8a70c61da9d9d21" providerId="LiveId" clId="{E8553337-8CE8-406B-8967-3F744DFD20C1}" dt="2024-03-15T06:33:58.181" v="2398" actId="47"/>
          <pc:sldLayoutMkLst>
            <pc:docMk/>
            <pc:sldMasterMk cId="3810916075" sldId="2147483752"/>
            <pc:sldLayoutMk cId="2116778873" sldId="2147483770"/>
          </pc:sldLayoutMkLst>
        </pc:sldLayoutChg>
        <pc:sldLayoutChg chg="del">
          <pc:chgData name="Ulrich Gnewuch" userId="e8a70c61da9d9d21" providerId="LiveId" clId="{E8553337-8CE8-406B-8967-3F744DFD20C1}" dt="2024-03-15T06:33:58.181" v="2398" actId="47"/>
          <pc:sldLayoutMkLst>
            <pc:docMk/>
            <pc:sldMasterMk cId="3810916075" sldId="2147483752"/>
            <pc:sldLayoutMk cId="1430002109" sldId="2147483771"/>
          </pc:sldLayoutMkLst>
        </pc:sldLayoutChg>
        <pc:sldLayoutChg chg="del">
          <pc:chgData name="Ulrich Gnewuch" userId="e8a70c61da9d9d21" providerId="LiveId" clId="{E8553337-8CE8-406B-8967-3F744DFD20C1}" dt="2024-03-15T06:33:58.181" v="2398" actId="47"/>
          <pc:sldLayoutMkLst>
            <pc:docMk/>
            <pc:sldMasterMk cId="3810916075" sldId="2147483752"/>
            <pc:sldLayoutMk cId="1382551741" sldId="2147483772"/>
          </pc:sldLayoutMkLst>
        </pc:sldLayoutChg>
        <pc:sldLayoutChg chg="del">
          <pc:chgData name="Ulrich Gnewuch" userId="e8a70c61da9d9d21" providerId="LiveId" clId="{E8553337-8CE8-406B-8967-3F744DFD20C1}" dt="2024-03-15T06:33:58.181" v="2398" actId="47"/>
          <pc:sldLayoutMkLst>
            <pc:docMk/>
            <pc:sldMasterMk cId="3810916075" sldId="2147483752"/>
            <pc:sldLayoutMk cId="3553825611" sldId="2147483773"/>
          </pc:sldLayoutMkLst>
        </pc:sldLayoutChg>
        <pc:sldLayoutChg chg="del">
          <pc:chgData name="Ulrich Gnewuch" userId="e8a70c61da9d9d21" providerId="LiveId" clId="{E8553337-8CE8-406B-8967-3F744DFD20C1}" dt="2024-03-15T06:33:58.181" v="2398" actId="47"/>
          <pc:sldLayoutMkLst>
            <pc:docMk/>
            <pc:sldMasterMk cId="3810916075" sldId="2147483752"/>
            <pc:sldLayoutMk cId="2187495411" sldId="2147483774"/>
          </pc:sldLayoutMkLst>
        </pc:sldLayoutChg>
        <pc:sldLayoutChg chg="del">
          <pc:chgData name="Ulrich Gnewuch" userId="e8a70c61da9d9d21" providerId="LiveId" clId="{E8553337-8CE8-406B-8967-3F744DFD20C1}" dt="2024-03-15T06:33:58.181" v="2398" actId="47"/>
          <pc:sldLayoutMkLst>
            <pc:docMk/>
            <pc:sldMasterMk cId="3810916075" sldId="2147483752"/>
            <pc:sldLayoutMk cId="2611899847" sldId="2147483775"/>
          </pc:sldLayoutMkLst>
        </pc:sldLayoutChg>
        <pc:sldLayoutChg chg="del">
          <pc:chgData name="Ulrich Gnewuch" userId="e8a70c61da9d9d21" providerId="LiveId" clId="{E8553337-8CE8-406B-8967-3F744DFD20C1}" dt="2024-03-15T06:33:58.181" v="2398" actId="47"/>
          <pc:sldLayoutMkLst>
            <pc:docMk/>
            <pc:sldMasterMk cId="3810916075" sldId="2147483752"/>
            <pc:sldLayoutMk cId="155494615" sldId="2147483776"/>
          </pc:sldLayoutMkLst>
        </pc:sldLayoutChg>
        <pc:sldLayoutChg chg="del">
          <pc:chgData name="Ulrich Gnewuch" userId="e8a70c61da9d9d21" providerId="LiveId" clId="{E8553337-8CE8-406B-8967-3F744DFD20C1}" dt="2024-03-15T06:33:58.181" v="2398" actId="47"/>
          <pc:sldLayoutMkLst>
            <pc:docMk/>
            <pc:sldMasterMk cId="3810916075" sldId="2147483752"/>
            <pc:sldLayoutMk cId="1137289133" sldId="2147483777"/>
          </pc:sldLayoutMkLst>
        </pc:sldLayoutChg>
        <pc:sldLayoutChg chg="del">
          <pc:chgData name="Ulrich Gnewuch" userId="e8a70c61da9d9d21" providerId="LiveId" clId="{E8553337-8CE8-406B-8967-3F744DFD20C1}" dt="2024-03-15T06:33:58.181" v="2398" actId="47"/>
          <pc:sldLayoutMkLst>
            <pc:docMk/>
            <pc:sldMasterMk cId="3810916075" sldId="2147483752"/>
            <pc:sldLayoutMk cId="3769544428" sldId="2147483778"/>
          </pc:sldLayoutMkLst>
        </pc:sldLayoutChg>
        <pc:sldLayoutChg chg="del">
          <pc:chgData name="Ulrich Gnewuch" userId="e8a70c61da9d9d21" providerId="LiveId" clId="{E8553337-8CE8-406B-8967-3F744DFD20C1}" dt="2024-03-15T06:33:58.181" v="2398" actId="47"/>
          <pc:sldLayoutMkLst>
            <pc:docMk/>
            <pc:sldMasterMk cId="3810916075" sldId="2147483752"/>
            <pc:sldLayoutMk cId="1256359388" sldId="2147483779"/>
          </pc:sldLayoutMkLst>
        </pc:sldLayoutChg>
        <pc:sldLayoutChg chg="del">
          <pc:chgData name="Ulrich Gnewuch" userId="e8a70c61da9d9d21" providerId="LiveId" clId="{E8553337-8CE8-406B-8967-3F744DFD20C1}" dt="2024-03-15T06:33:58.181" v="2398" actId="47"/>
          <pc:sldLayoutMkLst>
            <pc:docMk/>
            <pc:sldMasterMk cId="3810916075" sldId="2147483752"/>
            <pc:sldLayoutMk cId="4024888146" sldId="2147483780"/>
          </pc:sldLayoutMkLst>
        </pc:sldLayoutChg>
        <pc:sldLayoutChg chg="del">
          <pc:chgData name="Ulrich Gnewuch" userId="e8a70c61da9d9d21" providerId="LiveId" clId="{E8553337-8CE8-406B-8967-3F744DFD20C1}" dt="2024-03-15T06:33:58.181" v="2398" actId="47"/>
          <pc:sldLayoutMkLst>
            <pc:docMk/>
            <pc:sldMasterMk cId="3810916075" sldId="2147483752"/>
            <pc:sldLayoutMk cId="1874258225" sldId="2147483781"/>
          </pc:sldLayoutMkLst>
        </pc:sldLayoutChg>
        <pc:sldLayoutChg chg="del">
          <pc:chgData name="Ulrich Gnewuch" userId="e8a70c61da9d9d21" providerId="LiveId" clId="{E8553337-8CE8-406B-8967-3F744DFD20C1}" dt="2024-03-15T06:33:58.181" v="2398" actId="47"/>
          <pc:sldLayoutMkLst>
            <pc:docMk/>
            <pc:sldMasterMk cId="3810916075" sldId="2147483752"/>
            <pc:sldLayoutMk cId="3865143831" sldId="2147483782"/>
          </pc:sldLayoutMkLst>
        </pc:sldLayoutChg>
        <pc:sldLayoutChg chg="del">
          <pc:chgData name="Ulrich Gnewuch" userId="e8a70c61da9d9d21" providerId="LiveId" clId="{E8553337-8CE8-406B-8967-3F744DFD20C1}" dt="2024-03-15T06:33:58.181" v="2398" actId="47"/>
          <pc:sldLayoutMkLst>
            <pc:docMk/>
            <pc:sldMasterMk cId="3810916075" sldId="2147483752"/>
            <pc:sldLayoutMk cId="1957896373" sldId="2147483783"/>
          </pc:sldLayoutMkLst>
        </pc:sldLayoutChg>
        <pc:sldLayoutChg chg="del">
          <pc:chgData name="Ulrich Gnewuch" userId="e8a70c61da9d9d21" providerId="LiveId" clId="{E8553337-8CE8-406B-8967-3F744DFD20C1}" dt="2024-03-15T06:33:58.181" v="2398" actId="47"/>
          <pc:sldLayoutMkLst>
            <pc:docMk/>
            <pc:sldMasterMk cId="3810916075" sldId="2147483752"/>
            <pc:sldLayoutMk cId="259019929" sldId="2147483784"/>
          </pc:sldLayoutMkLst>
        </pc:sldLayoutChg>
        <pc:sldLayoutChg chg="del">
          <pc:chgData name="Ulrich Gnewuch" userId="e8a70c61da9d9d21" providerId="LiveId" clId="{E8553337-8CE8-406B-8967-3F744DFD20C1}" dt="2024-03-15T06:33:58.181" v="2398" actId="47"/>
          <pc:sldLayoutMkLst>
            <pc:docMk/>
            <pc:sldMasterMk cId="3810916075" sldId="2147483752"/>
            <pc:sldLayoutMk cId="3312747696" sldId="2147483785"/>
          </pc:sldLayoutMkLst>
        </pc:sldLayoutChg>
        <pc:sldLayoutChg chg="del">
          <pc:chgData name="Ulrich Gnewuch" userId="e8a70c61da9d9d21" providerId="LiveId" clId="{E8553337-8CE8-406B-8967-3F744DFD20C1}" dt="2024-03-15T06:33:58.181" v="2398" actId="47"/>
          <pc:sldLayoutMkLst>
            <pc:docMk/>
            <pc:sldMasterMk cId="3810916075" sldId="2147483752"/>
            <pc:sldLayoutMk cId="1415980575" sldId="2147483786"/>
          </pc:sldLayoutMkLst>
        </pc:sldLayoutChg>
        <pc:sldLayoutChg chg="del">
          <pc:chgData name="Ulrich Gnewuch" userId="e8a70c61da9d9d21" providerId="LiveId" clId="{E8553337-8CE8-406B-8967-3F744DFD20C1}" dt="2024-03-15T06:33:58.181" v="2398" actId="47"/>
          <pc:sldLayoutMkLst>
            <pc:docMk/>
            <pc:sldMasterMk cId="3810916075" sldId="2147483752"/>
            <pc:sldLayoutMk cId="20344712" sldId="2147483787"/>
          </pc:sldLayoutMkLst>
        </pc:sldLayoutChg>
        <pc:sldLayoutChg chg="del">
          <pc:chgData name="Ulrich Gnewuch" userId="e8a70c61da9d9d21" providerId="LiveId" clId="{E8553337-8CE8-406B-8967-3F744DFD20C1}" dt="2024-03-15T06:33:58.181" v="2398" actId="47"/>
          <pc:sldLayoutMkLst>
            <pc:docMk/>
            <pc:sldMasterMk cId="3810916075" sldId="2147483752"/>
            <pc:sldLayoutMk cId="3923173129" sldId="2147483788"/>
          </pc:sldLayoutMkLst>
        </pc:sldLayoutChg>
        <pc:sldLayoutChg chg="del">
          <pc:chgData name="Ulrich Gnewuch" userId="e8a70c61da9d9d21" providerId="LiveId" clId="{E8553337-8CE8-406B-8967-3F744DFD20C1}" dt="2024-03-15T06:33:58.181" v="2398" actId="47"/>
          <pc:sldLayoutMkLst>
            <pc:docMk/>
            <pc:sldMasterMk cId="3810916075" sldId="2147483752"/>
            <pc:sldLayoutMk cId="3353558922" sldId="2147483789"/>
          </pc:sldLayoutMkLst>
        </pc:sldLayoutChg>
        <pc:sldLayoutChg chg="del">
          <pc:chgData name="Ulrich Gnewuch" userId="e8a70c61da9d9d21" providerId="LiveId" clId="{E8553337-8CE8-406B-8967-3F744DFD20C1}" dt="2024-03-15T06:33:58.181" v="2398" actId="47"/>
          <pc:sldLayoutMkLst>
            <pc:docMk/>
            <pc:sldMasterMk cId="3810916075" sldId="2147483752"/>
            <pc:sldLayoutMk cId="4135853623" sldId="2147483790"/>
          </pc:sldLayoutMkLst>
        </pc:sldLayoutChg>
        <pc:sldLayoutChg chg="del">
          <pc:chgData name="Ulrich Gnewuch" userId="e8a70c61da9d9d21" providerId="LiveId" clId="{E8553337-8CE8-406B-8967-3F744DFD20C1}" dt="2024-03-15T06:33:58.181" v="2398" actId="47"/>
          <pc:sldLayoutMkLst>
            <pc:docMk/>
            <pc:sldMasterMk cId="3810916075" sldId="2147483752"/>
            <pc:sldLayoutMk cId="156063442" sldId="2147483791"/>
          </pc:sldLayoutMkLst>
        </pc:sldLayoutChg>
        <pc:sldLayoutChg chg="del">
          <pc:chgData name="Ulrich Gnewuch" userId="e8a70c61da9d9d21" providerId="LiveId" clId="{E8553337-8CE8-406B-8967-3F744DFD20C1}" dt="2024-03-15T06:33:58.181" v="2398" actId="47"/>
          <pc:sldLayoutMkLst>
            <pc:docMk/>
            <pc:sldMasterMk cId="3810916075" sldId="2147483752"/>
            <pc:sldLayoutMk cId="3987170859" sldId="2147483792"/>
          </pc:sldLayoutMkLst>
        </pc:sldLayoutChg>
        <pc:sldLayoutChg chg="del">
          <pc:chgData name="Ulrich Gnewuch" userId="e8a70c61da9d9d21" providerId="LiveId" clId="{E8553337-8CE8-406B-8967-3F744DFD20C1}" dt="2024-03-15T06:33:58.181" v="2398" actId="47"/>
          <pc:sldLayoutMkLst>
            <pc:docMk/>
            <pc:sldMasterMk cId="3810916075" sldId="2147483752"/>
            <pc:sldLayoutMk cId="1929033326" sldId="2147483793"/>
          </pc:sldLayoutMkLst>
        </pc:sldLayoutChg>
        <pc:sldLayoutChg chg="del">
          <pc:chgData name="Ulrich Gnewuch" userId="e8a70c61da9d9d21" providerId="LiveId" clId="{E8553337-8CE8-406B-8967-3F744DFD20C1}" dt="2024-03-15T06:33:58.181" v="2398" actId="47"/>
          <pc:sldLayoutMkLst>
            <pc:docMk/>
            <pc:sldMasterMk cId="3810916075" sldId="2147483752"/>
            <pc:sldLayoutMk cId="3276139868" sldId="2147483794"/>
          </pc:sldLayoutMkLst>
        </pc:sldLayoutChg>
        <pc:sldLayoutChg chg="del">
          <pc:chgData name="Ulrich Gnewuch" userId="e8a70c61da9d9d21" providerId="LiveId" clId="{E8553337-8CE8-406B-8967-3F744DFD20C1}" dt="2024-03-15T06:33:58.181" v="2398" actId="47"/>
          <pc:sldLayoutMkLst>
            <pc:docMk/>
            <pc:sldMasterMk cId="3810916075" sldId="2147483752"/>
            <pc:sldLayoutMk cId="4034159818" sldId="2147483795"/>
          </pc:sldLayoutMkLst>
        </pc:sldLayoutChg>
        <pc:sldLayoutChg chg="del">
          <pc:chgData name="Ulrich Gnewuch" userId="e8a70c61da9d9d21" providerId="LiveId" clId="{E8553337-8CE8-406B-8967-3F744DFD20C1}" dt="2024-03-15T06:33:58.181" v="2398" actId="47"/>
          <pc:sldLayoutMkLst>
            <pc:docMk/>
            <pc:sldMasterMk cId="3810916075" sldId="2147483752"/>
            <pc:sldLayoutMk cId="495125143" sldId="2147483796"/>
          </pc:sldLayoutMkLst>
        </pc:sldLayoutChg>
        <pc:sldLayoutChg chg="del">
          <pc:chgData name="Ulrich Gnewuch" userId="e8a70c61da9d9d21" providerId="LiveId" clId="{E8553337-8CE8-406B-8967-3F744DFD20C1}" dt="2024-03-15T06:33:58.181" v="2398" actId="47"/>
          <pc:sldLayoutMkLst>
            <pc:docMk/>
            <pc:sldMasterMk cId="3810916075" sldId="2147483752"/>
            <pc:sldLayoutMk cId="45648725" sldId="2147483797"/>
          </pc:sldLayoutMkLst>
        </pc:sldLayoutChg>
      </pc:sldMasterChg>
    </pc:docChg>
  </pc:docChgLst>
  <pc:docChgLst>
    <pc:chgData name="Ulrich Gnewuch" userId="e8a70c61da9d9d21" providerId="LiveId" clId="{A1DFD56F-DC3C-4058-B400-C88253D0AD2D}"/>
    <pc:docChg chg="undo redo custSel addSld delSld modSld sldOrd addSection delSection modSection">
      <pc:chgData name="Ulrich Gnewuch" userId="e8a70c61da9d9d21" providerId="LiveId" clId="{A1DFD56F-DC3C-4058-B400-C88253D0AD2D}" dt="2024-01-30T15:46:23.905" v="8773" actId="404"/>
      <pc:docMkLst>
        <pc:docMk/>
      </pc:docMkLst>
      <pc:sldChg chg="modSp mod">
        <pc:chgData name="Ulrich Gnewuch" userId="e8a70c61da9d9d21" providerId="LiveId" clId="{A1DFD56F-DC3C-4058-B400-C88253D0AD2D}" dt="2024-01-23T12:25:45.776" v="18" actId="20577"/>
        <pc:sldMkLst>
          <pc:docMk/>
          <pc:sldMk cId="1135826340" sldId="256"/>
        </pc:sldMkLst>
        <pc:spChg chg="mod">
          <ac:chgData name="Ulrich Gnewuch" userId="e8a70c61da9d9d21" providerId="LiveId" clId="{A1DFD56F-DC3C-4058-B400-C88253D0AD2D}" dt="2024-01-23T12:25:45.776" v="18" actId="20577"/>
          <ac:spMkLst>
            <pc:docMk/>
            <pc:sldMk cId="1135826340" sldId="256"/>
            <ac:spMk id="6" creationId="{00000000-0000-0000-0000-000000000000}"/>
          </ac:spMkLst>
        </pc:spChg>
      </pc:sldChg>
      <pc:sldChg chg="addSp modSp add del mod modNotes">
        <pc:chgData name="Ulrich Gnewuch" userId="e8a70c61da9d9d21" providerId="LiveId" clId="{A1DFD56F-DC3C-4058-B400-C88253D0AD2D}" dt="2024-01-29T14:38:49.136" v="3187" actId="47"/>
        <pc:sldMkLst>
          <pc:docMk/>
          <pc:sldMk cId="0" sldId="260"/>
        </pc:sldMkLst>
        <pc:spChg chg="add mod">
          <ac:chgData name="Ulrich Gnewuch" userId="e8a70c61da9d9d21" providerId="LiveId" clId="{A1DFD56F-DC3C-4058-B400-C88253D0AD2D}" dt="2024-01-29T14:36:55.690" v="3136" actId="1076"/>
          <ac:spMkLst>
            <pc:docMk/>
            <pc:sldMk cId="0" sldId="260"/>
            <ac:spMk id="2" creationId="{A6528D24-AECE-7A4A-E502-6F6A773BB83C}"/>
          </ac:spMkLst>
        </pc:spChg>
      </pc:sldChg>
      <pc:sldChg chg="addSp delSp modSp add del mod ord">
        <pc:chgData name="Ulrich Gnewuch" userId="e8a70c61da9d9d21" providerId="LiveId" clId="{A1DFD56F-DC3C-4058-B400-C88253D0AD2D}" dt="2024-01-29T19:37:21.200" v="3936" actId="47"/>
        <pc:sldMkLst>
          <pc:docMk/>
          <pc:sldMk cId="0" sldId="266"/>
        </pc:sldMkLst>
        <pc:spChg chg="add mod">
          <ac:chgData name="Ulrich Gnewuch" userId="e8a70c61da9d9d21" providerId="LiveId" clId="{A1DFD56F-DC3C-4058-B400-C88253D0AD2D}" dt="2024-01-29T19:35:35.514" v="3904" actId="1076"/>
          <ac:spMkLst>
            <pc:docMk/>
            <pc:sldMk cId="0" sldId="266"/>
            <ac:spMk id="2" creationId="{38A06579-545D-293F-DE5C-A4620D66370E}"/>
          </ac:spMkLst>
        </pc:spChg>
        <pc:spChg chg="mod">
          <ac:chgData name="Ulrich Gnewuch" userId="e8a70c61da9d9d21" providerId="LiveId" clId="{A1DFD56F-DC3C-4058-B400-C88253D0AD2D}" dt="2024-01-23T13:44:17.422" v="247" actId="27636"/>
          <ac:spMkLst>
            <pc:docMk/>
            <pc:sldMk cId="0" sldId="266"/>
            <ac:spMk id="160" creationId="{00000000-0000-0000-0000-000000000000}"/>
          </ac:spMkLst>
        </pc:spChg>
        <pc:spChg chg="mod">
          <ac:chgData name="Ulrich Gnewuch" userId="e8a70c61da9d9d21" providerId="LiveId" clId="{A1DFD56F-DC3C-4058-B400-C88253D0AD2D}" dt="2024-01-23T13:44:17.425" v="248" actId="27636"/>
          <ac:spMkLst>
            <pc:docMk/>
            <pc:sldMk cId="0" sldId="266"/>
            <ac:spMk id="161" creationId="{00000000-0000-0000-0000-000000000000}"/>
          </ac:spMkLst>
        </pc:spChg>
        <pc:picChg chg="del">
          <ac:chgData name="Ulrich Gnewuch" userId="e8a70c61da9d9d21" providerId="LiveId" clId="{A1DFD56F-DC3C-4058-B400-C88253D0AD2D}" dt="2024-01-29T19:35:50.055" v="3919" actId="21"/>
          <ac:picMkLst>
            <pc:docMk/>
            <pc:sldMk cId="0" sldId="266"/>
            <ac:picMk id="162" creationId="{00000000-0000-0000-0000-000000000000}"/>
          </ac:picMkLst>
        </pc:picChg>
      </pc:sldChg>
      <pc:sldChg chg="del">
        <pc:chgData name="Ulrich Gnewuch" userId="e8a70c61da9d9d21" providerId="LiveId" clId="{A1DFD56F-DC3C-4058-B400-C88253D0AD2D}" dt="2024-01-23T12:25:55.200" v="20" actId="47"/>
        <pc:sldMkLst>
          <pc:docMk/>
          <pc:sldMk cId="3118589728" sldId="283"/>
        </pc:sldMkLst>
      </pc:sldChg>
      <pc:sldChg chg="addSp delSp modSp mod">
        <pc:chgData name="Ulrich Gnewuch" userId="e8a70c61da9d9d21" providerId="LiveId" clId="{A1DFD56F-DC3C-4058-B400-C88253D0AD2D}" dt="2024-01-30T15:13:42.194" v="8758" actId="20577"/>
        <pc:sldMkLst>
          <pc:docMk/>
          <pc:sldMk cId="1374853296" sldId="839"/>
        </pc:sldMkLst>
        <pc:spChg chg="add del mod">
          <ac:chgData name="Ulrich Gnewuch" userId="e8a70c61da9d9d21" providerId="LiveId" clId="{A1DFD56F-DC3C-4058-B400-C88253D0AD2D}" dt="2024-01-30T14:53:25.204" v="8181" actId="478"/>
          <ac:spMkLst>
            <pc:docMk/>
            <pc:sldMk cId="1374853296" sldId="839"/>
            <ac:spMk id="2" creationId="{46FC23D5-23C7-5E4B-F646-954835773048}"/>
          </ac:spMkLst>
        </pc:spChg>
        <pc:spChg chg="mod">
          <ac:chgData name="Ulrich Gnewuch" userId="e8a70c61da9d9d21" providerId="LiveId" clId="{A1DFD56F-DC3C-4058-B400-C88253D0AD2D}" dt="2024-01-30T15:13:42.194" v="8758" actId="20577"/>
          <ac:spMkLst>
            <pc:docMk/>
            <pc:sldMk cId="1374853296" sldId="839"/>
            <ac:spMk id="9" creationId="{75E2D121-184F-16E3-D6DC-3A059F2F986C}"/>
          </ac:spMkLst>
        </pc:spChg>
      </pc:sldChg>
      <pc:sldChg chg="addSp delSp modSp mod">
        <pc:chgData name="Ulrich Gnewuch" userId="e8a70c61da9d9d21" providerId="LiveId" clId="{A1DFD56F-DC3C-4058-B400-C88253D0AD2D}" dt="2024-01-30T14:45:09.828" v="8042" actId="20577"/>
        <pc:sldMkLst>
          <pc:docMk/>
          <pc:sldMk cId="3587377623" sldId="842"/>
        </pc:sldMkLst>
        <pc:spChg chg="add del mod">
          <ac:chgData name="Ulrich Gnewuch" userId="e8a70c61da9d9d21" providerId="LiveId" clId="{A1DFD56F-DC3C-4058-B400-C88253D0AD2D}" dt="2024-01-30T14:43:50.073" v="8025" actId="478"/>
          <ac:spMkLst>
            <pc:docMk/>
            <pc:sldMk cId="3587377623" sldId="842"/>
            <ac:spMk id="2" creationId="{1659BCE5-9281-AAAC-BD47-EB0193BA342E}"/>
          </ac:spMkLst>
        </pc:spChg>
        <pc:spChg chg="mod">
          <ac:chgData name="Ulrich Gnewuch" userId="e8a70c61da9d9d21" providerId="LiveId" clId="{A1DFD56F-DC3C-4058-B400-C88253D0AD2D}" dt="2024-01-30T14:45:09.828" v="8042" actId="20577"/>
          <ac:spMkLst>
            <pc:docMk/>
            <pc:sldMk cId="3587377623" sldId="842"/>
            <ac:spMk id="19" creationId="{B2CD85F5-F68D-52BD-C86F-5416658AB84C}"/>
          </ac:spMkLst>
        </pc:spChg>
      </pc:sldChg>
      <pc:sldChg chg="addSp delSp modSp mod">
        <pc:chgData name="Ulrich Gnewuch" userId="e8a70c61da9d9d21" providerId="LiveId" clId="{A1DFD56F-DC3C-4058-B400-C88253D0AD2D}" dt="2024-01-30T15:14:52.994" v="8762" actId="14100"/>
        <pc:sldMkLst>
          <pc:docMk/>
          <pc:sldMk cId="1214890711" sldId="1935"/>
        </pc:sldMkLst>
        <pc:spChg chg="mod">
          <ac:chgData name="Ulrich Gnewuch" userId="e8a70c61da9d9d21" providerId="LiveId" clId="{A1DFD56F-DC3C-4058-B400-C88253D0AD2D}" dt="2024-01-30T15:14:52.994" v="8762" actId="14100"/>
          <ac:spMkLst>
            <pc:docMk/>
            <pc:sldMk cId="1214890711" sldId="1935"/>
            <ac:spMk id="2" creationId="{5D2A8DB8-04A3-EA11-1F7D-AC7482BCECAF}"/>
          </ac:spMkLst>
        </pc:spChg>
        <pc:spChg chg="add del mod">
          <ac:chgData name="Ulrich Gnewuch" userId="e8a70c61da9d9d21" providerId="LiveId" clId="{A1DFD56F-DC3C-4058-B400-C88253D0AD2D}" dt="2024-01-30T15:01:05.921" v="8548" actId="478"/>
          <ac:spMkLst>
            <pc:docMk/>
            <pc:sldMk cId="1214890711" sldId="1935"/>
            <ac:spMk id="7" creationId="{924E58CB-C027-0066-4949-34FE676295A4}"/>
          </ac:spMkLst>
        </pc:spChg>
      </pc:sldChg>
      <pc:sldChg chg="del">
        <pc:chgData name="Ulrich Gnewuch" userId="e8a70c61da9d9d21" providerId="LiveId" clId="{A1DFD56F-DC3C-4058-B400-C88253D0AD2D}" dt="2024-01-29T14:50:17.503" v="3363" actId="47"/>
        <pc:sldMkLst>
          <pc:docMk/>
          <pc:sldMk cId="2995502909" sldId="2452"/>
        </pc:sldMkLst>
      </pc:sldChg>
      <pc:sldChg chg="addSp delSp modSp add mod">
        <pc:chgData name="Ulrich Gnewuch" userId="e8a70c61da9d9d21" providerId="LiveId" clId="{A1DFD56F-DC3C-4058-B400-C88253D0AD2D}" dt="2024-01-30T14:45:28.436" v="8048" actId="14100"/>
        <pc:sldMkLst>
          <pc:docMk/>
          <pc:sldMk cId="47448694" sldId="2453"/>
        </pc:sldMkLst>
        <pc:spChg chg="add del mod">
          <ac:chgData name="Ulrich Gnewuch" userId="e8a70c61da9d9d21" providerId="LiveId" clId="{A1DFD56F-DC3C-4058-B400-C88253D0AD2D}" dt="2024-01-30T14:22:54.328" v="7619" actId="478"/>
          <ac:spMkLst>
            <pc:docMk/>
            <pc:sldMk cId="47448694" sldId="2453"/>
            <ac:spMk id="2" creationId="{6CADCE16-0374-C00E-5BFD-3F5D238FD0BE}"/>
          </ac:spMkLst>
        </pc:spChg>
        <pc:spChg chg="mod">
          <ac:chgData name="Ulrich Gnewuch" userId="e8a70c61da9d9d21" providerId="LiveId" clId="{A1DFD56F-DC3C-4058-B400-C88253D0AD2D}" dt="2024-01-30T14:45:28.436" v="8048" actId="14100"/>
          <ac:spMkLst>
            <pc:docMk/>
            <pc:sldMk cId="47448694" sldId="2453"/>
            <ac:spMk id="9" creationId="{EF640E2D-6325-640D-63C4-9E7BB1024297}"/>
          </ac:spMkLst>
        </pc:spChg>
      </pc:sldChg>
      <pc:sldChg chg="del ord">
        <pc:chgData name="Ulrich Gnewuch" userId="e8a70c61da9d9d21" providerId="LiveId" clId="{A1DFD56F-DC3C-4058-B400-C88253D0AD2D}" dt="2024-01-29T14:49:42.107" v="3290" actId="2696"/>
        <pc:sldMkLst>
          <pc:docMk/>
          <pc:sldMk cId="2860883310" sldId="2453"/>
        </pc:sldMkLst>
      </pc:sldChg>
      <pc:sldChg chg="addSp delSp modSp add mod ord modNotesTx">
        <pc:chgData name="Ulrich Gnewuch" userId="e8a70c61da9d9d21" providerId="LiveId" clId="{A1DFD56F-DC3C-4058-B400-C88253D0AD2D}" dt="2024-01-30T14:49:35.894" v="8108" actId="20577"/>
        <pc:sldMkLst>
          <pc:docMk/>
          <pc:sldMk cId="3001548832" sldId="2460"/>
        </pc:sldMkLst>
        <pc:spChg chg="add del mod">
          <ac:chgData name="Ulrich Gnewuch" userId="e8a70c61da9d9d21" providerId="LiveId" clId="{A1DFD56F-DC3C-4058-B400-C88253D0AD2D}" dt="2024-01-30T11:15:18.027" v="5374" actId="478"/>
          <ac:spMkLst>
            <pc:docMk/>
            <pc:sldMk cId="3001548832" sldId="2460"/>
            <ac:spMk id="2" creationId="{57F45819-C44B-7031-2FBB-99FB67710CAB}"/>
          </ac:spMkLst>
        </pc:spChg>
        <pc:spChg chg="mod">
          <ac:chgData name="Ulrich Gnewuch" userId="e8a70c61da9d9d21" providerId="LiveId" clId="{A1DFD56F-DC3C-4058-B400-C88253D0AD2D}" dt="2024-01-30T14:49:35.894" v="8108" actId="20577"/>
          <ac:spMkLst>
            <pc:docMk/>
            <pc:sldMk cId="3001548832" sldId="2460"/>
            <ac:spMk id="9" creationId="{EF640E2D-6325-640D-63C4-9E7BB1024297}"/>
          </ac:spMkLst>
        </pc:spChg>
      </pc:sldChg>
      <pc:sldChg chg="del">
        <pc:chgData name="Ulrich Gnewuch" userId="e8a70c61da9d9d21" providerId="LiveId" clId="{A1DFD56F-DC3C-4058-B400-C88253D0AD2D}" dt="2024-01-29T14:30:07.974" v="3030" actId="2696"/>
        <pc:sldMkLst>
          <pc:docMk/>
          <pc:sldMk cId="4019442692" sldId="2460"/>
        </pc:sldMkLst>
      </pc:sldChg>
      <pc:sldChg chg="addSp delSp modSp new del mod">
        <pc:chgData name="Ulrich Gnewuch" userId="e8a70c61da9d9d21" providerId="LiveId" clId="{A1DFD56F-DC3C-4058-B400-C88253D0AD2D}" dt="2024-01-30T14:35:17.441" v="7789" actId="2696"/>
        <pc:sldMkLst>
          <pc:docMk/>
          <pc:sldMk cId="3217776927" sldId="2461"/>
        </pc:sldMkLst>
        <pc:spChg chg="del">
          <ac:chgData name="Ulrich Gnewuch" userId="e8a70c61da9d9d21" providerId="LiveId" clId="{A1DFD56F-DC3C-4058-B400-C88253D0AD2D}" dt="2024-01-29T12:49:30.882" v="608" actId="478"/>
          <ac:spMkLst>
            <pc:docMk/>
            <pc:sldMk cId="3217776927" sldId="2461"/>
            <ac:spMk id="2" creationId="{00489C64-AAC5-54FF-53C1-2DB7249D25E3}"/>
          </ac:spMkLst>
        </pc:spChg>
        <pc:spChg chg="mod">
          <ac:chgData name="Ulrich Gnewuch" userId="e8a70c61da9d9d21" providerId="LiveId" clId="{A1DFD56F-DC3C-4058-B400-C88253D0AD2D}" dt="2024-01-29T12:49:23.128" v="602" actId="20577"/>
          <ac:spMkLst>
            <pc:docMk/>
            <pc:sldMk cId="3217776927" sldId="2461"/>
            <ac:spMk id="6" creationId="{DDF4B100-71A2-B5B2-8E09-B49933F97F49}"/>
          </ac:spMkLst>
        </pc:spChg>
        <pc:picChg chg="add mod">
          <ac:chgData name="Ulrich Gnewuch" userId="e8a70c61da9d9d21" providerId="LiveId" clId="{A1DFD56F-DC3C-4058-B400-C88253D0AD2D}" dt="2024-01-29T12:49:36.193" v="611" actId="1076"/>
          <ac:picMkLst>
            <pc:docMk/>
            <pc:sldMk cId="3217776927" sldId="2461"/>
            <ac:picMk id="7" creationId="{4E9D05CB-8CFD-6BA2-54DC-E891F41480B9}"/>
          </ac:picMkLst>
        </pc:picChg>
        <pc:picChg chg="add del mod">
          <ac:chgData name="Ulrich Gnewuch" userId="e8a70c61da9d9d21" providerId="LiveId" clId="{A1DFD56F-DC3C-4058-B400-C88253D0AD2D}" dt="2024-01-29T12:49:29.345" v="607" actId="21"/>
          <ac:picMkLst>
            <pc:docMk/>
            <pc:sldMk cId="3217776927" sldId="2461"/>
            <ac:picMk id="8" creationId="{C124BCF3-D471-9CC5-7F54-967672954C7F}"/>
          </ac:picMkLst>
        </pc:picChg>
      </pc:sldChg>
      <pc:sldChg chg="addSp delSp modSp new mod">
        <pc:chgData name="Ulrich Gnewuch" userId="e8a70c61da9d9d21" providerId="LiveId" clId="{A1DFD56F-DC3C-4058-B400-C88253D0AD2D}" dt="2024-01-30T14:45:44.197" v="8062" actId="20577"/>
        <pc:sldMkLst>
          <pc:docMk/>
          <pc:sldMk cId="834389083" sldId="2462"/>
        </pc:sldMkLst>
        <pc:spChg chg="add del">
          <ac:chgData name="Ulrich Gnewuch" userId="e8a70c61da9d9d21" providerId="LiveId" clId="{A1DFD56F-DC3C-4058-B400-C88253D0AD2D}" dt="2024-01-29T12:44:36.232" v="541" actId="478"/>
          <ac:spMkLst>
            <pc:docMk/>
            <pc:sldMk cId="834389083" sldId="2462"/>
            <ac:spMk id="2" creationId="{4FCD0943-182B-C38A-8384-2FF31CF8F9BF}"/>
          </ac:spMkLst>
        </pc:spChg>
        <pc:spChg chg="mod">
          <ac:chgData name="Ulrich Gnewuch" userId="e8a70c61da9d9d21" providerId="LiveId" clId="{A1DFD56F-DC3C-4058-B400-C88253D0AD2D}" dt="2024-01-30T14:45:44.197" v="8062" actId="20577"/>
          <ac:spMkLst>
            <pc:docMk/>
            <pc:sldMk cId="834389083" sldId="2462"/>
            <ac:spMk id="6" creationId="{6FA31234-0B08-060C-BB2B-E7F0F8B24415}"/>
          </ac:spMkLst>
        </pc:spChg>
        <pc:spChg chg="add mod">
          <ac:chgData name="Ulrich Gnewuch" userId="e8a70c61da9d9d21" providerId="LiveId" clId="{A1DFD56F-DC3C-4058-B400-C88253D0AD2D}" dt="2024-01-29T12:48:39.282" v="592" actId="1076"/>
          <ac:spMkLst>
            <pc:docMk/>
            <pc:sldMk cId="834389083" sldId="2462"/>
            <ac:spMk id="14" creationId="{67A334DD-59D3-F6BB-FF62-CCA192116988}"/>
          </ac:spMkLst>
        </pc:spChg>
        <pc:picChg chg="add del mod">
          <ac:chgData name="Ulrich Gnewuch" userId="e8a70c61da9d9d21" providerId="LiveId" clId="{A1DFD56F-DC3C-4058-B400-C88253D0AD2D}" dt="2024-01-29T12:44:32.299" v="539" actId="478"/>
          <ac:picMkLst>
            <pc:docMk/>
            <pc:sldMk cId="834389083" sldId="2462"/>
            <ac:picMk id="8" creationId="{65E41C98-DD52-BC33-DFC3-1A6215F3C46F}"/>
          </ac:picMkLst>
        </pc:picChg>
        <pc:picChg chg="add del mod">
          <ac:chgData name="Ulrich Gnewuch" userId="e8a70c61da9d9d21" providerId="LiveId" clId="{A1DFD56F-DC3C-4058-B400-C88253D0AD2D}" dt="2024-01-29T12:44:10.873" v="536" actId="22"/>
          <ac:picMkLst>
            <pc:docMk/>
            <pc:sldMk cId="834389083" sldId="2462"/>
            <ac:picMk id="9" creationId="{69A69D50-F7E8-3439-646D-D00B1636D414}"/>
          </ac:picMkLst>
        </pc:picChg>
        <pc:picChg chg="add del mod">
          <ac:chgData name="Ulrich Gnewuch" userId="e8a70c61da9d9d21" providerId="LiveId" clId="{A1DFD56F-DC3C-4058-B400-C88253D0AD2D}" dt="2024-01-29T12:47:40.033" v="562" actId="478"/>
          <ac:picMkLst>
            <pc:docMk/>
            <pc:sldMk cId="834389083" sldId="2462"/>
            <ac:picMk id="10" creationId="{E01D22EF-BE58-2103-1178-3A79AEE66B4B}"/>
          </ac:picMkLst>
        </pc:picChg>
        <pc:picChg chg="add mod">
          <ac:chgData name="Ulrich Gnewuch" userId="e8a70c61da9d9d21" providerId="LiveId" clId="{A1DFD56F-DC3C-4058-B400-C88253D0AD2D}" dt="2024-01-29T12:49:01.536" v="597" actId="1076"/>
          <ac:picMkLst>
            <pc:docMk/>
            <pc:sldMk cId="834389083" sldId="2462"/>
            <ac:picMk id="12" creationId="{D7FBABFF-DA4A-BEF9-4C48-23B266FE3CF2}"/>
          </ac:picMkLst>
        </pc:picChg>
      </pc:sldChg>
      <pc:sldChg chg="del">
        <pc:chgData name="Ulrich Gnewuch" userId="e8a70c61da9d9d21" providerId="LiveId" clId="{A1DFD56F-DC3C-4058-B400-C88253D0AD2D}" dt="2024-01-23T12:25:49.740" v="19" actId="47"/>
        <pc:sldMkLst>
          <pc:docMk/>
          <pc:sldMk cId="2481047789" sldId="2462"/>
        </pc:sldMkLst>
      </pc:sldChg>
      <pc:sldChg chg="addSp new del mod">
        <pc:chgData name="Ulrich Gnewuch" userId="e8a70c61da9d9d21" providerId="LiveId" clId="{A1DFD56F-DC3C-4058-B400-C88253D0AD2D}" dt="2024-01-29T12:52:07.560" v="747" actId="47"/>
        <pc:sldMkLst>
          <pc:docMk/>
          <pc:sldMk cId="1292500467" sldId="2463"/>
        </pc:sldMkLst>
        <pc:picChg chg="add">
          <ac:chgData name="Ulrich Gnewuch" userId="e8a70c61da9d9d21" providerId="LiveId" clId="{A1DFD56F-DC3C-4058-B400-C88253D0AD2D}" dt="2024-01-23T13:36:27.564" v="33" actId="22"/>
          <ac:picMkLst>
            <pc:docMk/>
            <pc:sldMk cId="1292500467" sldId="2463"/>
            <ac:picMk id="8" creationId="{3BACAE0B-6143-FCBC-24D0-06145CE7F4C2}"/>
          </ac:picMkLst>
        </pc:picChg>
      </pc:sldChg>
      <pc:sldChg chg="addSp delSp modSp new del mod ord">
        <pc:chgData name="Ulrich Gnewuch" userId="e8a70c61da9d9d21" providerId="LiveId" clId="{A1DFD56F-DC3C-4058-B400-C88253D0AD2D}" dt="2024-01-29T12:58:18.593" v="1016" actId="47"/>
        <pc:sldMkLst>
          <pc:docMk/>
          <pc:sldMk cId="2359627409" sldId="2464"/>
        </pc:sldMkLst>
        <pc:spChg chg="del">
          <ac:chgData name="Ulrich Gnewuch" userId="e8a70c61da9d9d21" providerId="LiveId" clId="{A1DFD56F-DC3C-4058-B400-C88253D0AD2D}" dt="2024-01-29T12:58:16.501" v="1014" actId="21"/>
          <ac:spMkLst>
            <pc:docMk/>
            <pc:sldMk cId="2359627409" sldId="2464"/>
            <ac:spMk id="2" creationId="{A5BE7F8B-1106-A073-C3F2-5E2FDB53EC3B}"/>
          </ac:spMkLst>
        </pc:spChg>
        <pc:spChg chg="mod">
          <ac:chgData name="Ulrich Gnewuch" userId="e8a70c61da9d9d21" providerId="LiveId" clId="{A1DFD56F-DC3C-4058-B400-C88253D0AD2D}" dt="2024-01-29T12:57:05.614" v="840"/>
          <ac:spMkLst>
            <pc:docMk/>
            <pc:sldMk cId="2359627409" sldId="2464"/>
            <ac:spMk id="6" creationId="{8DE7876A-BBF7-0C35-669E-95040F7AD22A}"/>
          </ac:spMkLst>
        </pc:spChg>
        <pc:spChg chg="add del mod">
          <ac:chgData name="Ulrich Gnewuch" userId="e8a70c61da9d9d21" providerId="LiveId" clId="{A1DFD56F-DC3C-4058-B400-C88253D0AD2D}" dt="2024-01-29T12:58:16.501" v="1014" actId="21"/>
          <ac:spMkLst>
            <pc:docMk/>
            <pc:sldMk cId="2359627409" sldId="2464"/>
            <ac:spMk id="7" creationId="{47415945-49C0-F488-AEA2-E989B8016FD2}"/>
          </ac:spMkLst>
        </pc:spChg>
        <pc:spChg chg="add del mod">
          <ac:chgData name="Ulrich Gnewuch" userId="e8a70c61da9d9d21" providerId="LiveId" clId="{A1DFD56F-DC3C-4058-B400-C88253D0AD2D}" dt="2024-01-29T12:58:16.501" v="1014" actId="21"/>
          <ac:spMkLst>
            <pc:docMk/>
            <pc:sldMk cId="2359627409" sldId="2464"/>
            <ac:spMk id="9" creationId="{92C60373-EC57-A324-D69B-DADAEB8B1651}"/>
          </ac:spMkLst>
        </pc:spChg>
        <pc:picChg chg="add del">
          <ac:chgData name="Ulrich Gnewuch" userId="e8a70c61da9d9d21" providerId="LiveId" clId="{A1DFD56F-DC3C-4058-B400-C88253D0AD2D}" dt="2024-01-29T12:58:16.501" v="1014" actId="21"/>
          <ac:picMkLst>
            <pc:docMk/>
            <pc:sldMk cId="2359627409" sldId="2464"/>
            <ac:picMk id="8" creationId="{A6AD6E68-23CD-AF0E-4CD8-C0A039CC29E4}"/>
          </ac:picMkLst>
        </pc:picChg>
      </pc:sldChg>
      <pc:sldChg chg="addSp modSp new del mod ord">
        <pc:chgData name="Ulrich Gnewuch" userId="e8a70c61da9d9d21" providerId="LiveId" clId="{A1DFD56F-DC3C-4058-B400-C88253D0AD2D}" dt="2024-01-29T13:29:25.051" v="2058" actId="47"/>
        <pc:sldMkLst>
          <pc:docMk/>
          <pc:sldMk cId="3065571728" sldId="2465"/>
        </pc:sldMkLst>
        <pc:spChg chg="mod">
          <ac:chgData name="Ulrich Gnewuch" userId="e8a70c61da9d9d21" providerId="LiveId" clId="{A1DFD56F-DC3C-4058-B400-C88253D0AD2D}" dt="2024-01-29T12:59:32.218" v="1056"/>
          <ac:spMkLst>
            <pc:docMk/>
            <pc:sldMk cId="3065571728" sldId="2465"/>
            <ac:spMk id="6" creationId="{75377ADE-2D40-6C40-BFD2-6A58D71461BA}"/>
          </ac:spMkLst>
        </pc:spChg>
        <pc:picChg chg="add">
          <ac:chgData name="Ulrich Gnewuch" userId="e8a70c61da9d9d21" providerId="LiveId" clId="{A1DFD56F-DC3C-4058-B400-C88253D0AD2D}" dt="2024-01-23T13:37:36.934" v="37" actId="22"/>
          <ac:picMkLst>
            <pc:docMk/>
            <pc:sldMk cId="3065571728" sldId="2465"/>
            <ac:picMk id="8" creationId="{68FF27B7-961F-31EA-D01D-1418802C8911}"/>
          </ac:picMkLst>
        </pc:picChg>
      </pc:sldChg>
      <pc:sldChg chg="addSp delSp modSp new del mod">
        <pc:chgData name="Ulrich Gnewuch" userId="e8a70c61da9d9d21" providerId="LiveId" clId="{A1DFD56F-DC3C-4058-B400-C88253D0AD2D}" dt="2024-01-29T12:57:40.787" v="976" actId="47"/>
        <pc:sldMkLst>
          <pc:docMk/>
          <pc:sldMk cId="19206111" sldId="2466"/>
        </pc:sldMkLst>
        <pc:picChg chg="add del mod">
          <ac:chgData name="Ulrich Gnewuch" userId="e8a70c61da9d9d21" providerId="LiveId" clId="{A1DFD56F-DC3C-4058-B400-C88253D0AD2D}" dt="2024-01-29T12:57:07.422" v="841" actId="21"/>
          <ac:picMkLst>
            <pc:docMk/>
            <pc:sldMk cId="19206111" sldId="2466"/>
            <ac:picMk id="8" creationId="{778828B0-6218-8157-E033-4145361D8B80}"/>
          </ac:picMkLst>
        </pc:picChg>
      </pc:sldChg>
      <pc:sldChg chg="addSp delSp new del mod">
        <pc:chgData name="Ulrich Gnewuch" userId="e8a70c61da9d9d21" providerId="LiveId" clId="{A1DFD56F-DC3C-4058-B400-C88253D0AD2D}" dt="2024-01-29T13:00:12.700" v="1070" actId="47"/>
        <pc:sldMkLst>
          <pc:docMk/>
          <pc:sldMk cId="1371511322" sldId="2467"/>
        </pc:sldMkLst>
        <pc:picChg chg="add del">
          <ac:chgData name="Ulrich Gnewuch" userId="e8a70c61da9d9d21" providerId="LiveId" clId="{A1DFD56F-DC3C-4058-B400-C88253D0AD2D}" dt="2024-01-29T13:00:09.562" v="1068" actId="21"/>
          <ac:picMkLst>
            <pc:docMk/>
            <pc:sldMk cId="1371511322" sldId="2467"/>
            <ac:picMk id="8" creationId="{B2E2CD03-8E94-C9C6-EB2F-04F1F0F40BE2}"/>
          </ac:picMkLst>
        </pc:picChg>
      </pc:sldChg>
      <pc:sldChg chg="addSp modSp new del mod">
        <pc:chgData name="Ulrich Gnewuch" userId="e8a70c61da9d9d21" providerId="LiveId" clId="{A1DFD56F-DC3C-4058-B400-C88253D0AD2D}" dt="2024-01-29T13:43:58.147" v="2399" actId="47"/>
        <pc:sldMkLst>
          <pc:docMk/>
          <pc:sldMk cId="1107674073" sldId="2468"/>
        </pc:sldMkLst>
        <pc:spChg chg="mod">
          <ac:chgData name="Ulrich Gnewuch" userId="e8a70c61da9d9d21" providerId="LiveId" clId="{A1DFD56F-DC3C-4058-B400-C88253D0AD2D}" dt="2024-01-29T13:01:25.500" v="1094" actId="20577"/>
          <ac:spMkLst>
            <pc:docMk/>
            <pc:sldMk cId="1107674073" sldId="2468"/>
            <ac:spMk id="6" creationId="{45772F68-6F62-A1AB-A2E9-54E2F22A5B82}"/>
          </ac:spMkLst>
        </pc:spChg>
        <pc:picChg chg="add">
          <ac:chgData name="Ulrich Gnewuch" userId="e8a70c61da9d9d21" providerId="LiveId" clId="{A1DFD56F-DC3C-4058-B400-C88253D0AD2D}" dt="2024-01-23T13:39:14.344" v="44" actId="22"/>
          <ac:picMkLst>
            <pc:docMk/>
            <pc:sldMk cId="1107674073" sldId="2468"/>
            <ac:picMk id="8" creationId="{C25D2531-6459-87EB-46A5-8DE9ED26916B}"/>
          </ac:picMkLst>
        </pc:picChg>
      </pc:sldChg>
      <pc:sldChg chg="addSp delSp modSp new del mod">
        <pc:chgData name="Ulrich Gnewuch" userId="e8a70c61da9d9d21" providerId="LiveId" clId="{A1DFD56F-DC3C-4058-B400-C88253D0AD2D}" dt="2024-01-29T14:05:40.997" v="2657" actId="47"/>
        <pc:sldMkLst>
          <pc:docMk/>
          <pc:sldMk cId="858376252" sldId="2469"/>
        </pc:sldMkLst>
        <pc:spChg chg="add del mod">
          <ac:chgData name="Ulrich Gnewuch" userId="e8a70c61da9d9d21" providerId="LiveId" clId="{A1DFD56F-DC3C-4058-B400-C88253D0AD2D}" dt="2024-01-23T13:44:29.914" v="249" actId="21"/>
          <ac:spMkLst>
            <pc:docMk/>
            <pc:sldMk cId="858376252" sldId="2469"/>
            <ac:spMk id="7" creationId="{B116F818-1AEA-B01F-ADA6-F03FC7DB5D2F}"/>
          </ac:spMkLst>
        </pc:spChg>
        <pc:spChg chg="add mod">
          <ac:chgData name="Ulrich Gnewuch" userId="e8a70c61da9d9d21" providerId="LiveId" clId="{A1DFD56F-DC3C-4058-B400-C88253D0AD2D}" dt="2024-01-23T13:44:48.102" v="277" actId="20577"/>
          <ac:spMkLst>
            <pc:docMk/>
            <pc:sldMk cId="858376252" sldId="2469"/>
            <ac:spMk id="8" creationId="{8DE3C23C-8938-0572-C063-16EDAABEB03F}"/>
          </ac:spMkLst>
        </pc:spChg>
      </pc:sldChg>
      <pc:sldChg chg="addSp modSp new del mod">
        <pc:chgData name="Ulrich Gnewuch" userId="e8a70c61da9d9d21" providerId="LiveId" clId="{A1DFD56F-DC3C-4058-B400-C88253D0AD2D}" dt="2024-01-29T14:40:19.411" v="3242" actId="47"/>
        <pc:sldMkLst>
          <pc:docMk/>
          <pc:sldMk cId="3338753052" sldId="2470"/>
        </pc:sldMkLst>
        <pc:spChg chg="add mod">
          <ac:chgData name="Ulrich Gnewuch" userId="e8a70c61da9d9d21" providerId="LiveId" clId="{A1DFD56F-DC3C-4058-B400-C88253D0AD2D}" dt="2024-01-24T13:34:53.078" v="283" actId="20577"/>
          <ac:spMkLst>
            <pc:docMk/>
            <pc:sldMk cId="3338753052" sldId="2470"/>
            <ac:spMk id="7" creationId="{87292FB5-7E08-E160-6EA5-E56FC0CDC389}"/>
          </ac:spMkLst>
        </pc:spChg>
        <pc:spChg chg="add mod">
          <ac:chgData name="Ulrich Gnewuch" userId="e8a70c61da9d9d21" providerId="LiveId" clId="{A1DFD56F-DC3C-4058-B400-C88253D0AD2D}" dt="2024-01-24T13:35:18.430" v="298" actId="20577"/>
          <ac:spMkLst>
            <pc:docMk/>
            <pc:sldMk cId="3338753052" sldId="2470"/>
            <ac:spMk id="8" creationId="{D0405F08-B9D2-5E4D-90A8-043E7DDC3B32}"/>
          </ac:spMkLst>
        </pc:spChg>
      </pc:sldChg>
      <pc:sldChg chg="addSp delSp modSp new mod ord modNotesTx">
        <pc:chgData name="Ulrich Gnewuch" userId="e8a70c61da9d9d21" providerId="LiveId" clId="{A1DFD56F-DC3C-4058-B400-C88253D0AD2D}" dt="2024-01-30T11:20:42.904" v="5748" actId="20577"/>
        <pc:sldMkLst>
          <pc:docMk/>
          <pc:sldMk cId="3070674555" sldId="2471"/>
        </pc:sldMkLst>
        <pc:spChg chg="mod">
          <ac:chgData name="Ulrich Gnewuch" userId="e8a70c61da9d9d21" providerId="LiveId" clId="{A1DFD56F-DC3C-4058-B400-C88253D0AD2D}" dt="2024-01-30T11:20:42.904" v="5748" actId="20577"/>
          <ac:spMkLst>
            <pc:docMk/>
            <pc:sldMk cId="3070674555" sldId="2471"/>
            <ac:spMk id="2" creationId="{04742BB0-B551-950A-37DA-37B1D94637F5}"/>
          </ac:spMkLst>
        </pc:spChg>
        <pc:spChg chg="mod">
          <ac:chgData name="Ulrich Gnewuch" userId="e8a70c61da9d9d21" providerId="LiveId" clId="{A1DFD56F-DC3C-4058-B400-C88253D0AD2D}" dt="2024-01-30T11:02:33.479" v="5027" actId="20577"/>
          <ac:spMkLst>
            <pc:docMk/>
            <pc:sldMk cId="3070674555" sldId="2471"/>
            <ac:spMk id="6" creationId="{0C4C9B2D-DF69-23C4-3117-F35804CBF9BB}"/>
          </ac:spMkLst>
        </pc:spChg>
        <pc:spChg chg="add del mod">
          <ac:chgData name="Ulrich Gnewuch" userId="e8a70c61da9d9d21" providerId="LiveId" clId="{A1DFD56F-DC3C-4058-B400-C88253D0AD2D}" dt="2024-01-29T14:31:56.495" v="3094" actId="478"/>
          <ac:spMkLst>
            <pc:docMk/>
            <pc:sldMk cId="3070674555" sldId="2471"/>
            <ac:spMk id="7" creationId="{375371DD-DFD9-106F-D5EF-95F1A4DED9A3}"/>
          </ac:spMkLst>
        </pc:spChg>
        <pc:spChg chg="add mod">
          <ac:chgData name="Ulrich Gnewuch" userId="e8a70c61da9d9d21" providerId="LiveId" clId="{A1DFD56F-DC3C-4058-B400-C88253D0AD2D}" dt="2024-01-30T11:04:32.805" v="5051"/>
          <ac:spMkLst>
            <pc:docMk/>
            <pc:sldMk cId="3070674555" sldId="2471"/>
            <ac:spMk id="7" creationId="{93DEA9A2-6107-3296-58EC-9DC4FAF2F330}"/>
          </ac:spMkLst>
        </pc:spChg>
        <pc:spChg chg="add del mod">
          <ac:chgData name="Ulrich Gnewuch" userId="e8a70c61da9d9d21" providerId="LiveId" clId="{A1DFD56F-DC3C-4058-B400-C88253D0AD2D}" dt="2024-01-30T11:02:35.120" v="5028" actId="478"/>
          <ac:spMkLst>
            <pc:docMk/>
            <pc:sldMk cId="3070674555" sldId="2471"/>
            <ac:spMk id="12" creationId="{05F6AE33-88F9-9008-4001-60B8DF6AAB32}"/>
          </ac:spMkLst>
        </pc:spChg>
        <pc:picChg chg="add del mod">
          <ac:chgData name="Ulrich Gnewuch" userId="e8a70c61da9d9d21" providerId="LiveId" clId="{A1DFD56F-DC3C-4058-B400-C88253D0AD2D}" dt="2024-01-29T14:22:50.261" v="2747" actId="21"/>
          <ac:picMkLst>
            <pc:docMk/>
            <pc:sldMk cId="3070674555" sldId="2471"/>
            <ac:picMk id="9" creationId="{117A8E51-CE51-A34D-C0F7-5A9DA6480985}"/>
          </ac:picMkLst>
        </pc:picChg>
        <pc:picChg chg="add mod modCrop">
          <ac:chgData name="Ulrich Gnewuch" userId="e8a70c61da9d9d21" providerId="LiveId" clId="{A1DFD56F-DC3C-4058-B400-C88253D0AD2D}" dt="2024-01-30T11:06:40.073" v="5134" actId="1076"/>
          <ac:picMkLst>
            <pc:docMk/>
            <pc:sldMk cId="3070674555" sldId="2471"/>
            <ac:picMk id="11" creationId="{17753458-96AB-6CA3-294D-690C5200EE8A}"/>
          </ac:picMkLst>
        </pc:picChg>
      </pc:sldChg>
      <pc:sldChg chg="addSp delSp modSp new mod ord">
        <pc:chgData name="Ulrich Gnewuch" userId="e8a70c61da9d9d21" providerId="LiveId" clId="{A1DFD56F-DC3C-4058-B400-C88253D0AD2D}" dt="2024-01-30T14:36:00.050" v="7797"/>
        <pc:sldMkLst>
          <pc:docMk/>
          <pc:sldMk cId="2891934838" sldId="2472"/>
        </pc:sldMkLst>
        <pc:spChg chg="del">
          <ac:chgData name="Ulrich Gnewuch" userId="e8a70c61da9d9d21" providerId="LiveId" clId="{A1DFD56F-DC3C-4058-B400-C88253D0AD2D}" dt="2024-01-29T13:23:49.177" v="1855" actId="478"/>
          <ac:spMkLst>
            <pc:docMk/>
            <pc:sldMk cId="2891934838" sldId="2472"/>
            <ac:spMk id="2" creationId="{1CD3F927-50D9-4785-EC6B-5E05E054AA43}"/>
          </ac:spMkLst>
        </pc:spChg>
        <pc:spChg chg="mod">
          <ac:chgData name="Ulrich Gnewuch" userId="e8a70c61da9d9d21" providerId="LiveId" clId="{A1DFD56F-DC3C-4058-B400-C88253D0AD2D}" dt="2024-01-30T14:36:00.050" v="7797"/>
          <ac:spMkLst>
            <pc:docMk/>
            <pc:sldMk cId="2891934838" sldId="2472"/>
            <ac:spMk id="6" creationId="{565DE483-B927-A452-B753-641BF594E734}"/>
          </ac:spMkLst>
        </pc:spChg>
        <pc:spChg chg="add mod">
          <ac:chgData name="Ulrich Gnewuch" userId="e8a70c61da9d9d21" providerId="LiveId" clId="{A1DFD56F-DC3C-4058-B400-C88253D0AD2D}" dt="2024-01-29T13:23:47.526" v="1854"/>
          <ac:spMkLst>
            <pc:docMk/>
            <pc:sldMk cId="2891934838" sldId="2472"/>
            <ac:spMk id="9" creationId="{E0195065-6E31-3B0D-27CE-821D5AD8E3E3}"/>
          </ac:spMkLst>
        </pc:spChg>
        <pc:spChg chg="add del">
          <ac:chgData name="Ulrich Gnewuch" userId="e8a70c61da9d9d21" providerId="LiveId" clId="{A1DFD56F-DC3C-4058-B400-C88253D0AD2D}" dt="2024-01-29T13:23:59.405" v="1860" actId="22"/>
          <ac:spMkLst>
            <pc:docMk/>
            <pc:sldMk cId="2891934838" sldId="2472"/>
            <ac:spMk id="11" creationId="{E0C6FF17-772F-430D-BC90-F3C47ECA13B3}"/>
          </ac:spMkLst>
        </pc:spChg>
        <pc:spChg chg="add mod">
          <ac:chgData name="Ulrich Gnewuch" userId="e8a70c61da9d9d21" providerId="LiveId" clId="{A1DFD56F-DC3C-4058-B400-C88253D0AD2D}" dt="2024-01-29T13:24:47.795" v="1893" actId="1036"/>
          <ac:spMkLst>
            <pc:docMk/>
            <pc:sldMk cId="2891934838" sldId="2472"/>
            <ac:spMk id="13" creationId="{6E1D979C-31C7-CACE-BEFD-03E8502576AE}"/>
          </ac:spMkLst>
        </pc:spChg>
        <pc:spChg chg="add mod">
          <ac:chgData name="Ulrich Gnewuch" userId="e8a70c61da9d9d21" providerId="LiveId" clId="{A1DFD56F-DC3C-4058-B400-C88253D0AD2D}" dt="2024-01-29T13:24:33.078" v="1887" actId="1076"/>
          <ac:spMkLst>
            <pc:docMk/>
            <pc:sldMk cId="2891934838" sldId="2472"/>
            <ac:spMk id="14" creationId="{AF5A0561-481D-D288-B407-25840413ADAC}"/>
          </ac:spMkLst>
        </pc:spChg>
        <pc:picChg chg="add mod">
          <ac:chgData name="Ulrich Gnewuch" userId="e8a70c61da9d9d21" providerId="LiveId" clId="{A1DFD56F-DC3C-4058-B400-C88253D0AD2D}" dt="2024-01-29T13:24:44.728" v="1891" actId="1036"/>
          <ac:picMkLst>
            <pc:docMk/>
            <pc:sldMk cId="2891934838" sldId="2472"/>
            <ac:picMk id="8" creationId="{3EF834A7-C8D4-26AE-DF05-99EABB4C4782}"/>
          </ac:picMkLst>
        </pc:picChg>
      </pc:sldChg>
      <pc:sldChg chg="addSp new add del mod ord">
        <pc:chgData name="Ulrich Gnewuch" userId="e8a70c61da9d9d21" providerId="LiveId" clId="{A1DFD56F-DC3C-4058-B400-C88253D0AD2D}" dt="2024-01-29T13:27:56.551" v="2041" actId="47"/>
        <pc:sldMkLst>
          <pc:docMk/>
          <pc:sldMk cId="1901762410" sldId="2473"/>
        </pc:sldMkLst>
        <pc:picChg chg="add">
          <ac:chgData name="Ulrich Gnewuch" userId="e8a70c61da9d9d21" providerId="LiveId" clId="{A1DFD56F-DC3C-4058-B400-C88253D0AD2D}" dt="2024-01-29T12:34:06.168" v="427" actId="22"/>
          <ac:picMkLst>
            <pc:docMk/>
            <pc:sldMk cId="1901762410" sldId="2473"/>
            <ac:picMk id="8" creationId="{2DE7B84B-BD1E-7685-8B8D-126105B3BDDC}"/>
          </ac:picMkLst>
        </pc:picChg>
      </pc:sldChg>
      <pc:sldChg chg="addSp delSp modSp new mod">
        <pc:chgData name="Ulrich Gnewuch" userId="e8a70c61da9d9d21" providerId="LiveId" clId="{A1DFD56F-DC3C-4058-B400-C88253D0AD2D}" dt="2024-01-30T14:36:18.335" v="7799" actId="20577"/>
        <pc:sldMkLst>
          <pc:docMk/>
          <pc:sldMk cId="2985890554" sldId="2474"/>
        </pc:sldMkLst>
        <pc:spChg chg="del">
          <ac:chgData name="Ulrich Gnewuch" userId="e8a70c61da9d9d21" providerId="LiveId" clId="{A1DFD56F-DC3C-4058-B400-C88253D0AD2D}" dt="2024-01-29T13:28:03.502" v="2043" actId="478"/>
          <ac:spMkLst>
            <pc:docMk/>
            <pc:sldMk cId="2985890554" sldId="2474"/>
            <ac:spMk id="2" creationId="{E790AFF5-94F1-DE2B-40B0-35ACA2301511}"/>
          </ac:spMkLst>
        </pc:spChg>
        <pc:spChg chg="mod">
          <ac:chgData name="Ulrich Gnewuch" userId="e8a70c61da9d9d21" providerId="LiveId" clId="{A1DFD56F-DC3C-4058-B400-C88253D0AD2D}" dt="2024-01-30T14:36:18.335" v="7799" actId="20577"/>
          <ac:spMkLst>
            <pc:docMk/>
            <pc:sldMk cId="2985890554" sldId="2474"/>
            <ac:spMk id="6" creationId="{47E596B6-5972-3325-C372-1AD0873C6219}"/>
          </ac:spMkLst>
        </pc:spChg>
        <pc:spChg chg="add mod">
          <ac:chgData name="Ulrich Gnewuch" userId="e8a70c61da9d9d21" providerId="LiveId" clId="{A1DFD56F-DC3C-4058-B400-C88253D0AD2D}" dt="2024-01-29T13:28:01.931" v="2042"/>
          <ac:spMkLst>
            <pc:docMk/>
            <pc:sldMk cId="2985890554" sldId="2474"/>
            <ac:spMk id="9" creationId="{B459C6D0-685F-B09E-9236-75881BC8732C}"/>
          </ac:spMkLst>
        </pc:spChg>
        <pc:picChg chg="add del mod modCrop">
          <ac:chgData name="Ulrich Gnewuch" userId="e8a70c61da9d9d21" providerId="LiveId" clId="{A1DFD56F-DC3C-4058-B400-C88253D0AD2D}" dt="2024-01-29T13:28:37.202" v="2045" actId="478"/>
          <ac:picMkLst>
            <pc:docMk/>
            <pc:sldMk cId="2985890554" sldId="2474"/>
            <ac:picMk id="8" creationId="{F8492FDD-9E2F-6B10-83EF-52ED68DB64AC}"/>
          </ac:picMkLst>
        </pc:picChg>
        <pc:picChg chg="add mod">
          <ac:chgData name="Ulrich Gnewuch" userId="e8a70c61da9d9d21" providerId="LiveId" clId="{A1DFD56F-DC3C-4058-B400-C88253D0AD2D}" dt="2024-01-29T13:28:42.549" v="2048" actId="1076"/>
          <ac:picMkLst>
            <pc:docMk/>
            <pc:sldMk cId="2985890554" sldId="2474"/>
            <ac:picMk id="11" creationId="{6C0546B1-1F5B-190B-2389-31A55E3B3FCC}"/>
          </ac:picMkLst>
        </pc:picChg>
      </pc:sldChg>
      <pc:sldChg chg="addSp delSp modSp new mod modNotesTx">
        <pc:chgData name="Ulrich Gnewuch" userId="e8a70c61da9d9d21" providerId="LiveId" clId="{A1DFD56F-DC3C-4058-B400-C88253D0AD2D}" dt="2024-01-30T14:35:35.090" v="7793" actId="1076"/>
        <pc:sldMkLst>
          <pc:docMk/>
          <pc:sldMk cId="4031536833" sldId="2475"/>
        </pc:sldMkLst>
        <pc:spChg chg="del">
          <ac:chgData name="Ulrich Gnewuch" userId="e8a70c61da9d9d21" providerId="LiveId" clId="{A1DFD56F-DC3C-4058-B400-C88253D0AD2D}" dt="2024-01-29T12:39:30.469" v="438" actId="478"/>
          <ac:spMkLst>
            <pc:docMk/>
            <pc:sldMk cId="4031536833" sldId="2475"/>
            <ac:spMk id="2" creationId="{60C20D17-3956-2FF2-E53C-5997866782CD}"/>
          </ac:spMkLst>
        </pc:spChg>
        <pc:spChg chg="mod">
          <ac:chgData name="Ulrich Gnewuch" userId="e8a70c61da9d9d21" providerId="LiveId" clId="{A1DFD56F-DC3C-4058-B400-C88253D0AD2D}" dt="2024-01-29T12:42:25.059" v="515" actId="6549"/>
          <ac:spMkLst>
            <pc:docMk/>
            <pc:sldMk cId="4031536833" sldId="2475"/>
            <ac:spMk id="6" creationId="{4FFEC703-D1C6-D158-E9C1-46DD37399A08}"/>
          </ac:spMkLst>
        </pc:spChg>
        <pc:spChg chg="add mod">
          <ac:chgData name="Ulrich Gnewuch" userId="e8a70c61da9d9d21" providerId="LiveId" clId="{A1DFD56F-DC3C-4058-B400-C88253D0AD2D}" dt="2024-01-29T12:40:07.753" v="460" actId="20577"/>
          <ac:spMkLst>
            <pc:docMk/>
            <pc:sldMk cId="4031536833" sldId="2475"/>
            <ac:spMk id="9" creationId="{6DC9F314-0BD8-152B-527D-5F1D4E55F53C}"/>
          </ac:spMkLst>
        </pc:spChg>
        <pc:spChg chg="add mod">
          <ac:chgData name="Ulrich Gnewuch" userId="e8a70c61da9d9d21" providerId="LiveId" clId="{A1DFD56F-DC3C-4058-B400-C88253D0AD2D}" dt="2024-01-29T12:40:51.313" v="492" actId="1038"/>
          <ac:spMkLst>
            <pc:docMk/>
            <pc:sldMk cId="4031536833" sldId="2475"/>
            <ac:spMk id="10" creationId="{4E909051-0E0D-9D49-B5CC-0CD8EBBEF3C8}"/>
          </ac:spMkLst>
        </pc:spChg>
        <pc:spChg chg="add mod">
          <ac:chgData name="Ulrich Gnewuch" userId="e8a70c61da9d9d21" providerId="LiveId" clId="{A1DFD56F-DC3C-4058-B400-C88253D0AD2D}" dt="2024-01-29T13:13:36.107" v="1296" actId="1037"/>
          <ac:spMkLst>
            <pc:docMk/>
            <pc:sldMk cId="4031536833" sldId="2475"/>
            <ac:spMk id="11" creationId="{36FFC5EE-2A4C-0A9E-6744-73D3F929A3D1}"/>
          </ac:spMkLst>
        </pc:spChg>
        <pc:picChg chg="add mod modCrop">
          <ac:chgData name="Ulrich Gnewuch" userId="e8a70c61da9d9d21" providerId="LiveId" clId="{A1DFD56F-DC3C-4058-B400-C88253D0AD2D}" dt="2024-01-29T12:40:28.476" v="479" actId="1076"/>
          <ac:picMkLst>
            <pc:docMk/>
            <pc:sldMk cId="4031536833" sldId="2475"/>
            <ac:picMk id="8" creationId="{4AFF085B-B0D3-119B-62C1-557214AB6ACE}"/>
          </ac:picMkLst>
        </pc:picChg>
        <pc:picChg chg="add mod">
          <ac:chgData name="Ulrich Gnewuch" userId="e8a70c61da9d9d21" providerId="LiveId" clId="{A1DFD56F-DC3C-4058-B400-C88253D0AD2D}" dt="2024-01-30T14:35:35.090" v="7793" actId="1076"/>
          <ac:picMkLst>
            <pc:docMk/>
            <pc:sldMk cId="4031536833" sldId="2475"/>
            <ac:picMk id="13" creationId="{6998B054-BDC2-8987-5538-7394B34966EA}"/>
          </ac:picMkLst>
        </pc:picChg>
      </pc:sldChg>
      <pc:sldChg chg="addSp delSp modSp new mod">
        <pc:chgData name="Ulrich Gnewuch" userId="e8a70c61da9d9d21" providerId="LiveId" clId="{A1DFD56F-DC3C-4058-B400-C88253D0AD2D}" dt="2024-01-30T11:26:58.997" v="5758" actId="313"/>
        <pc:sldMkLst>
          <pc:docMk/>
          <pc:sldMk cId="904181621" sldId="2476"/>
        </pc:sldMkLst>
        <pc:spChg chg="del">
          <ac:chgData name="Ulrich Gnewuch" userId="e8a70c61da9d9d21" providerId="LiveId" clId="{A1DFD56F-DC3C-4058-B400-C88253D0AD2D}" dt="2024-01-29T12:50:07.999" v="613" actId="478"/>
          <ac:spMkLst>
            <pc:docMk/>
            <pc:sldMk cId="904181621" sldId="2476"/>
            <ac:spMk id="2" creationId="{57D02B9B-522D-F7A5-C346-EB69671191DB}"/>
          </ac:spMkLst>
        </pc:spChg>
        <pc:spChg chg="del">
          <ac:chgData name="Ulrich Gnewuch" userId="e8a70c61da9d9d21" providerId="LiveId" clId="{A1DFD56F-DC3C-4058-B400-C88253D0AD2D}" dt="2024-01-29T12:50:38.663" v="670" actId="478"/>
          <ac:spMkLst>
            <pc:docMk/>
            <pc:sldMk cId="904181621" sldId="2476"/>
            <ac:spMk id="6" creationId="{09AE6CE8-76C5-B649-357F-C32DBF3B2ED7}"/>
          </ac:spMkLst>
        </pc:spChg>
        <pc:spChg chg="add mod">
          <ac:chgData name="Ulrich Gnewuch" userId="e8a70c61da9d9d21" providerId="LiveId" clId="{A1DFD56F-DC3C-4058-B400-C88253D0AD2D}" dt="2024-01-30T11:26:58.997" v="5758" actId="313"/>
          <ac:spMkLst>
            <pc:docMk/>
            <pc:sldMk cId="904181621" sldId="2476"/>
            <ac:spMk id="7" creationId="{C3F89523-6A66-E341-060C-66237541AC63}"/>
          </ac:spMkLst>
        </pc:spChg>
      </pc:sldChg>
      <pc:sldChg chg="addSp delSp modSp new mod modNotesTx">
        <pc:chgData name="Ulrich Gnewuch" userId="e8a70c61da9d9d21" providerId="LiveId" clId="{A1DFD56F-DC3C-4058-B400-C88253D0AD2D}" dt="2024-01-30T11:27:34.244" v="5761" actId="20577"/>
        <pc:sldMkLst>
          <pc:docMk/>
          <pc:sldMk cId="1605440494" sldId="2477"/>
        </pc:sldMkLst>
        <pc:spChg chg="mod">
          <ac:chgData name="Ulrich Gnewuch" userId="e8a70c61da9d9d21" providerId="LiveId" clId="{A1DFD56F-DC3C-4058-B400-C88253D0AD2D}" dt="2024-01-29T13:27:05.904" v="2035" actId="14100"/>
          <ac:spMkLst>
            <pc:docMk/>
            <pc:sldMk cId="1605440494" sldId="2477"/>
            <ac:spMk id="2" creationId="{DFDFCE28-C05A-7F63-09B8-1B25E3CD1790}"/>
          </ac:spMkLst>
        </pc:spChg>
        <pc:spChg chg="mod">
          <ac:chgData name="Ulrich Gnewuch" userId="e8a70c61da9d9d21" providerId="LiveId" clId="{A1DFD56F-DC3C-4058-B400-C88253D0AD2D}" dt="2024-01-29T12:51:28.591" v="683"/>
          <ac:spMkLst>
            <pc:docMk/>
            <pc:sldMk cId="1605440494" sldId="2477"/>
            <ac:spMk id="6" creationId="{6501A36A-6F84-098B-ED5A-387417FB7B8B}"/>
          </ac:spMkLst>
        </pc:spChg>
        <pc:spChg chg="mod">
          <ac:chgData name="Ulrich Gnewuch" userId="e8a70c61da9d9d21" providerId="LiveId" clId="{A1DFD56F-DC3C-4058-B400-C88253D0AD2D}" dt="2024-01-30T11:27:34.244" v="5761" actId="20577"/>
          <ac:spMkLst>
            <pc:docMk/>
            <pc:sldMk cId="1605440494" sldId="2477"/>
            <ac:spMk id="8" creationId="{69E21E4A-E9DD-A0C9-F850-50AD4D9B03E1}"/>
          </ac:spMkLst>
        </pc:spChg>
        <pc:spChg chg="add mod">
          <ac:chgData name="Ulrich Gnewuch" userId="e8a70c61da9d9d21" providerId="LiveId" clId="{A1DFD56F-DC3C-4058-B400-C88253D0AD2D}" dt="2024-01-29T12:56:11.063" v="818" actId="20577"/>
          <ac:spMkLst>
            <pc:docMk/>
            <pc:sldMk cId="1605440494" sldId="2477"/>
            <ac:spMk id="10" creationId="{BCC84D07-A1E0-6614-FA58-8B5DFE3C7733}"/>
          </ac:spMkLst>
        </pc:spChg>
        <pc:spChg chg="mod">
          <ac:chgData name="Ulrich Gnewuch" userId="e8a70c61da9d9d21" providerId="LiveId" clId="{A1DFD56F-DC3C-4058-B400-C88253D0AD2D}" dt="2024-01-29T13:14:39.056" v="1318"/>
          <ac:spMkLst>
            <pc:docMk/>
            <pc:sldMk cId="1605440494" sldId="2477"/>
            <ac:spMk id="14" creationId="{42FE24E4-451B-EC1C-8996-14CB93308549}"/>
          </ac:spMkLst>
        </pc:spChg>
        <pc:grpChg chg="add mod">
          <ac:chgData name="Ulrich Gnewuch" userId="e8a70c61da9d9d21" providerId="LiveId" clId="{A1DFD56F-DC3C-4058-B400-C88253D0AD2D}" dt="2024-01-29T12:51:39.760" v="684"/>
          <ac:grpSpMkLst>
            <pc:docMk/>
            <pc:sldMk cId="1605440494" sldId="2477"/>
            <ac:grpSpMk id="7" creationId="{83F97EED-21A8-C581-371E-E8993A6F0501}"/>
          </ac:grpSpMkLst>
        </pc:grpChg>
        <pc:grpChg chg="add mod">
          <ac:chgData name="Ulrich Gnewuch" userId="e8a70c61da9d9d21" providerId="LiveId" clId="{A1DFD56F-DC3C-4058-B400-C88253D0AD2D}" dt="2024-01-29T13:14:39.056" v="1318"/>
          <ac:grpSpMkLst>
            <pc:docMk/>
            <pc:sldMk cId="1605440494" sldId="2477"/>
            <ac:grpSpMk id="12" creationId="{08CC87DC-C5BB-D93F-66D2-5C6433417F93}"/>
          </ac:grpSpMkLst>
        </pc:grpChg>
        <pc:picChg chg="mod">
          <ac:chgData name="Ulrich Gnewuch" userId="e8a70c61da9d9d21" providerId="LiveId" clId="{A1DFD56F-DC3C-4058-B400-C88253D0AD2D}" dt="2024-01-29T12:51:39.760" v="684"/>
          <ac:picMkLst>
            <pc:docMk/>
            <pc:sldMk cId="1605440494" sldId="2477"/>
            <ac:picMk id="9" creationId="{4561622B-38D9-EF7D-039E-7C9FB6609441}"/>
          </ac:picMkLst>
        </pc:picChg>
        <pc:picChg chg="add del mod">
          <ac:chgData name="Ulrich Gnewuch" userId="e8a70c61da9d9d21" providerId="LiveId" clId="{A1DFD56F-DC3C-4058-B400-C88253D0AD2D}" dt="2024-01-29T13:24:59.461" v="1894" actId="21"/>
          <ac:picMkLst>
            <pc:docMk/>
            <pc:sldMk cId="1605440494" sldId="2477"/>
            <ac:picMk id="11" creationId="{1DEF9B94-0BB7-CFD8-2222-737A9C10ED88}"/>
          </ac:picMkLst>
        </pc:picChg>
        <pc:picChg chg="mod">
          <ac:chgData name="Ulrich Gnewuch" userId="e8a70c61da9d9d21" providerId="LiveId" clId="{A1DFD56F-DC3C-4058-B400-C88253D0AD2D}" dt="2024-01-29T13:14:39.056" v="1318"/>
          <ac:picMkLst>
            <pc:docMk/>
            <pc:sldMk cId="1605440494" sldId="2477"/>
            <ac:picMk id="13" creationId="{A10D9417-9543-9B57-1EC7-240C23109B06}"/>
          </ac:picMkLst>
        </pc:picChg>
        <pc:picChg chg="add mod">
          <ac:chgData name="Ulrich Gnewuch" userId="e8a70c61da9d9d21" providerId="LiveId" clId="{A1DFD56F-DC3C-4058-B400-C88253D0AD2D}" dt="2024-01-29T13:15:31.417" v="1326" actId="1076"/>
          <ac:picMkLst>
            <pc:docMk/>
            <pc:sldMk cId="1605440494" sldId="2477"/>
            <ac:picMk id="15" creationId="{01C787F7-4D89-4CA4-3B22-17E86536528E}"/>
          </ac:picMkLst>
        </pc:picChg>
        <pc:picChg chg="add mod">
          <ac:chgData name="Ulrich Gnewuch" userId="e8a70c61da9d9d21" providerId="LiveId" clId="{A1DFD56F-DC3C-4058-B400-C88253D0AD2D}" dt="2024-01-29T13:27:08.225" v="2036" actId="1076"/>
          <ac:picMkLst>
            <pc:docMk/>
            <pc:sldMk cId="1605440494" sldId="2477"/>
            <ac:picMk id="16" creationId="{305DBCE4-A2EE-9B8E-6FFE-992A91268D17}"/>
          </ac:picMkLst>
        </pc:picChg>
        <pc:picChg chg="add del mod">
          <ac:chgData name="Ulrich Gnewuch" userId="e8a70c61da9d9d21" providerId="LiveId" clId="{A1DFD56F-DC3C-4058-B400-C88253D0AD2D}" dt="2024-01-29T13:27:09.706" v="2037" actId="478"/>
          <ac:picMkLst>
            <pc:docMk/>
            <pc:sldMk cId="1605440494" sldId="2477"/>
            <ac:picMk id="17" creationId="{79F5CBE7-BA68-E334-9F53-C1CAF8BD5AE9}"/>
          </ac:picMkLst>
        </pc:picChg>
      </pc:sldChg>
      <pc:sldChg chg="addSp delSp modSp new mod">
        <pc:chgData name="Ulrich Gnewuch" userId="e8a70c61da9d9d21" providerId="LiveId" clId="{A1DFD56F-DC3C-4058-B400-C88253D0AD2D}" dt="2024-01-30T11:27:51.272" v="5777" actId="20577"/>
        <pc:sldMkLst>
          <pc:docMk/>
          <pc:sldMk cId="4009103447" sldId="2478"/>
        </pc:sldMkLst>
        <pc:spChg chg="del">
          <ac:chgData name="Ulrich Gnewuch" userId="e8a70c61da9d9d21" providerId="LiveId" clId="{A1DFD56F-DC3C-4058-B400-C88253D0AD2D}" dt="2024-01-29T13:16:52.896" v="1330" actId="478"/>
          <ac:spMkLst>
            <pc:docMk/>
            <pc:sldMk cId="4009103447" sldId="2478"/>
            <ac:spMk id="2" creationId="{788DE695-A9EB-CE26-49B5-1E938F4E27FC}"/>
          </ac:spMkLst>
        </pc:spChg>
        <pc:spChg chg="mod">
          <ac:chgData name="Ulrich Gnewuch" userId="e8a70c61da9d9d21" providerId="LiveId" clId="{A1DFD56F-DC3C-4058-B400-C88253D0AD2D}" dt="2024-01-30T11:27:51.272" v="5777" actId="20577"/>
          <ac:spMkLst>
            <pc:docMk/>
            <pc:sldMk cId="4009103447" sldId="2478"/>
            <ac:spMk id="6" creationId="{26357ECC-65F9-F69C-BD86-3ACE1AA684A6}"/>
          </ac:spMkLst>
        </pc:spChg>
        <pc:spChg chg="add del mod">
          <ac:chgData name="Ulrich Gnewuch" userId="e8a70c61da9d9d21" providerId="LiveId" clId="{A1DFD56F-DC3C-4058-B400-C88253D0AD2D}" dt="2024-01-29T13:20:41.232" v="1748" actId="478"/>
          <ac:spMkLst>
            <pc:docMk/>
            <pc:sldMk cId="4009103447" sldId="2478"/>
            <ac:spMk id="8" creationId="{FFCBE4F2-D1F9-20AE-5CED-B9CCC9A055B9}"/>
          </ac:spMkLst>
        </pc:spChg>
        <pc:spChg chg="add del mod">
          <ac:chgData name="Ulrich Gnewuch" userId="e8a70c61da9d9d21" providerId="LiveId" clId="{A1DFD56F-DC3C-4058-B400-C88253D0AD2D}" dt="2024-01-29T13:20:40.078" v="1746" actId="478"/>
          <ac:spMkLst>
            <pc:docMk/>
            <pc:sldMk cId="4009103447" sldId="2478"/>
            <ac:spMk id="9" creationId="{9DD4B004-3918-D618-54AC-F816563DAACD}"/>
          </ac:spMkLst>
        </pc:spChg>
        <pc:spChg chg="add mod">
          <ac:chgData name="Ulrich Gnewuch" userId="e8a70c61da9d9d21" providerId="LiveId" clId="{A1DFD56F-DC3C-4058-B400-C88253D0AD2D}" dt="2024-01-29T13:23:38.213" v="1853" actId="20577"/>
          <ac:spMkLst>
            <pc:docMk/>
            <pc:sldMk cId="4009103447" sldId="2478"/>
            <ac:spMk id="13" creationId="{7176E247-5C78-2673-E009-1974CB328447}"/>
          </ac:spMkLst>
        </pc:spChg>
        <pc:spChg chg="mod">
          <ac:chgData name="Ulrich Gnewuch" userId="e8a70c61da9d9d21" providerId="LiveId" clId="{A1DFD56F-DC3C-4058-B400-C88253D0AD2D}" dt="2024-01-29T13:27:14.567" v="2038"/>
          <ac:spMkLst>
            <pc:docMk/>
            <pc:sldMk cId="4009103447" sldId="2478"/>
            <ac:spMk id="16" creationId="{AE111D5E-2D13-BCEC-B2C5-9DF44C12C5D2}"/>
          </ac:spMkLst>
        </pc:spChg>
        <pc:grpChg chg="add mod">
          <ac:chgData name="Ulrich Gnewuch" userId="e8a70c61da9d9d21" providerId="LiveId" clId="{A1DFD56F-DC3C-4058-B400-C88253D0AD2D}" dt="2024-01-29T13:27:14.567" v="2038"/>
          <ac:grpSpMkLst>
            <pc:docMk/>
            <pc:sldMk cId="4009103447" sldId="2478"/>
            <ac:grpSpMk id="14" creationId="{DB7BEFA4-56E3-3465-A4F2-9A39F28DAAC1}"/>
          </ac:grpSpMkLst>
        </pc:grpChg>
        <pc:graphicFrameChg chg="add mod modGraphic">
          <ac:chgData name="Ulrich Gnewuch" userId="e8a70c61da9d9d21" providerId="LiveId" clId="{A1DFD56F-DC3C-4058-B400-C88253D0AD2D}" dt="2024-01-29T13:23:12.064" v="1840" actId="1036"/>
          <ac:graphicFrameMkLst>
            <pc:docMk/>
            <pc:sldMk cId="4009103447" sldId="2478"/>
            <ac:graphicFrameMk id="10" creationId="{BCFAB3D9-275E-9F7E-95D0-0A9329D8DAF1}"/>
          </ac:graphicFrameMkLst>
        </pc:graphicFrameChg>
        <pc:picChg chg="add del mod">
          <ac:chgData name="Ulrich Gnewuch" userId="e8a70c61da9d9d21" providerId="LiveId" clId="{A1DFD56F-DC3C-4058-B400-C88253D0AD2D}" dt="2024-01-29T13:20:38.785" v="1745" actId="478"/>
          <ac:picMkLst>
            <pc:docMk/>
            <pc:sldMk cId="4009103447" sldId="2478"/>
            <ac:picMk id="7" creationId="{048C5D66-FF84-FA1D-1738-48700EF3A20A}"/>
          </ac:picMkLst>
        </pc:picChg>
        <pc:picChg chg="add mod">
          <ac:chgData name="Ulrich Gnewuch" userId="e8a70c61da9d9d21" providerId="LiveId" clId="{A1DFD56F-DC3C-4058-B400-C88253D0AD2D}" dt="2024-01-29T13:23:16.845" v="1841" actId="1076"/>
          <ac:picMkLst>
            <pc:docMk/>
            <pc:sldMk cId="4009103447" sldId="2478"/>
            <ac:picMk id="12" creationId="{41D3B6C8-2EFA-0C83-C7D5-27AABB02DA69}"/>
          </ac:picMkLst>
        </pc:picChg>
        <pc:picChg chg="mod">
          <ac:chgData name="Ulrich Gnewuch" userId="e8a70c61da9d9d21" providerId="LiveId" clId="{A1DFD56F-DC3C-4058-B400-C88253D0AD2D}" dt="2024-01-29T13:27:14.567" v="2038"/>
          <ac:picMkLst>
            <pc:docMk/>
            <pc:sldMk cId="4009103447" sldId="2478"/>
            <ac:picMk id="15" creationId="{CA708922-987C-9A2F-9B5E-20643298F5D9}"/>
          </ac:picMkLst>
        </pc:picChg>
      </pc:sldChg>
      <pc:sldChg chg="addSp delSp modSp new del mod">
        <pc:chgData name="Ulrich Gnewuch" userId="e8a70c61da9d9d21" providerId="LiveId" clId="{A1DFD56F-DC3C-4058-B400-C88253D0AD2D}" dt="2024-01-29T13:34:35.473" v="2126" actId="47"/>
        <pc:sldMkLst>
          <pc:docMk/>
          <pc:sldMk cId="3654520492" sldId="2479"/>
        </pc:sldMkLst>
        <pc:spChg chg="mod">
          <ac:chgData name="Ulrich Gnewuch" userId="e8a70c61da9d9d21" providerId="LiveId" clId="{A1DFD56F-DC3C-4058-B400-C88253D0AD2D}" dt="2024-01-29T13:00:01.505" v="1067" actId="20577"/>
          <ac:spMkLst>
            <pc:docMk/>
            <pc:sldMk cId="3654520492" sldId="2479"/>
            <ac:spMk id="6" creationId="{6243E543-ED1D-2D52-6788-E9C85D9DF237}"/>
          </ac:spMkLst>
        </pc:spChg>
        <pc:picChg chg="add del mod">
          <ac:chgData name="Ulrich Gnewuch" userId="e8a70c61da9d9d21" providerId="LiveId" clId="{A1DFD56F-DC3C-4058-B400-C88253D0AD2D}" dt="2024-01-29T13:34:19.952" v="2119" actId="21"/>
          <ac:picMkLst>
            <pc:docMk/>
            <pc:sldMk cId="3654520492" sldId="2479"/>
            <ac:picMk id="7" creationId="{67BF23FF-5D96-252E-2B0E-961851E8665D}"/>
          </ac:picMkLst>
        </pc:picChg>
      </pc:sldChg>
      <pc:sldChg chg="addSp delSp modSp new mod ord modNotesTx">
        <pc:chgData name="Ulrich Gnewuch" userId="e8a70c61da9d9d21" providerId="LiveId" clId="{A1DFD56F-DC3C-4058-B400-C88253D0AD2D}" dt="2024-01-30T15:02:19.270" v="8560" actId="20577"/>
        <pc:sldMkLst>
          <pc:docMk/>
          <pc:sldMk cId="3193480798" sldId="2480"/>
        </pc:sldMkLst>
        <pc:spChg chg="mod">
          <ac:chgData name="Ulrich Gnewuch" userId="e8a70c61da9d9d21" providerId="LiveId" clId="{A1DFD56F-DC3C-4058-B400-C88253D0AD2D}" dt="2024-01-30T13:57:31.816" v="6963" actId="313"/>
          <ac:spMkLst>
            <pc:docMk/>
            <pc:sldMk cId="3193480798" sldId="2480"/>
            <ac:spMk id="2" creationId="{FDC6D057-89BA-D145-FA05-20F69C0F67E1}"/>
          </ac:spMkLst>
        </pc:spChg>
        <pc:spChg chg="mod">
          <ac:chgData name="Ulrich Gnewuch" userId="e8a70c61da9d9d21" providerId="LiveId" clId="{A1DFD56F-DC3C-4058-B400-C88253D0AD2D}" dt="2024-01-30T14:17:58.672" v="7409" actId="20577"/>
          <ac:spMkLst>
            <pc:docMk/>
            <pc:sldMk cId="3193480798" sldId="2480"/>
            <ac:spMk id="6" creationId="{E601E95A-2F5B-720D-4974-4AF410B70890}"/>
          </ac:spMkLst>
        </pc:spChg>
        <pc:spChg chg="add del mod">
          <ac:chgData name="Ulrich Gnewuch" userId="e8a70c61da9d9d21" providerId="LiveId" clId="{A1DFD56F-DC3C-4058-B400-C88253D0AD2D}" dt="2024-01-30T13:55:03.865" v="6943" actId="478"/>
          <ac:spMkLst>
            <pc:docMk/>
            <pc:sldMk cId="3193480798" sldId="2480"/>
            <ac:spMk id="9" creationId="{68B1B137-1294-081C-86B5-DD2AC5D0D3AC}"/>
          </ac:spMkLst>
        </pc:spChg>
        <pc:spChg chg="add del">
          <ac:chgData name="Ulrich Gnewuch" userId="e8a70c61da9d9d21" providerId="LiveId" clId="{A1DFD56F-DC3C-4058-B400-C88253D0AD2D}" dt="2024-01-30T14:07:13.751" v="7204" actId="22"/>
          <ac:spMkLst>
            <pc:docMk/>
            <pc:sldMk cId="3193480798" sldId="2480"/>
            <ac:spMk id="11" creationId="{06299206-96EB-9432-6FCB-9E8BA701072D}"/>
          </ac:spMkLst>
        </pc:spChg>
        <pc:spChg chg="add mod">
          <ac:chgData name="Ulrich Gnewuch" userId="e8a70c61da9d9d21" providerId="LiveId" clId="{A1DFD56F-DC3C-4058-B400-C88253D0AD2D}" dt="2024-01-30T14:07:26.570" v="7212" actId="1076"/>
          <ac:spMkLst>
            <pc:docMk/>
            <pc:sldMk cId="3193480798" sldId="2480"/>
            <ac:spMk id="12" creationId="{54818FC3-4F54-1A35-FF06-524722B07CF8}"/>
          </ac:spMkLst>
        </pc:spChg>
        <pc:spChg chg="add mod">
          <ac:chgData name="Ulrich Gnewuch" userId="e8a70c61da9d9d21" providerId="LiveId" clId="{A1DFD56F-DC3C-4058-B400-C88253D0AD2D}" dt="2024-01-30T15:02:19.270" v="8560" actId="20577"/>
          <ac:spMkLst>
            <pc:docMk/>
            <pc:sldMk cId="3193480798" sldId="2480"/>
            <ac:spMk id="13" creationId="{B40BC35A-316C-F72D-A6A2-2C5308D0DCC8}"/>
          </ac:spMkLst>
        </pc:spChg>
        <pc:spChg chg="add mod">
          <ac:chgData name="Ulrich Gnewuch" userId="e8a70c61da9d9d21" providerId="LiveId" clId="{A1DFD56F-DC3C-4058-B400-C88253D0AD2D}" dt="2024-01-30T14:47:42.789" v="8097" actId="207"/>
          <ac:spMkLst>
            <pc:docMk/>
            <pc:sldMk cId="3193480798" sldId="2480"/>
            <ac:spMk id="14" creationId="{6E2CE4A5-CDAC-3B4B-E3DC-4D01FCDC229E}"/>
          </ac:spMkLst>
        </pc:spChg>
        <pc:picChg chg="add del">
          <ac:chgData name="Ulrich Gnewuch" userId="e8a70c61da9d9d21" providerId="LiveId" clId="{A1DFD56F-DC3C-4058-B400-C88253D0AD2D}" dt="2024-01-29T13:36:32.691" v="2159" actId="21"/>
          <ac:picMkLst>
            <pc:docMk/>
            <pc:sldMk cId="3193480798" sldId="2480"/>
            <ac:picMk id="8" creationId="{0639BB72-DEF8-5C4C-5011-911E3756BBA1}"/>
          </ac:picMkLst>
        </pc:picChg>
        <pc:picChg chg="add mod modCrop">
          <ac:chgData name="Ulrich Gnewuch" userId="e8a70c61da9d9d21" providerId="LiveId" clId="{A1DFD56F-DC3C-4058-B400-C88253D0AD2D}" dt="2024-01-30T13:56:33.240" v="6956" actId="1076"/>
          <ac:picMkLst>
            <pc:docMk/>
            <pc:sldMk cId="3193480798" sldId="2480"/>
            <ac:picMk id="8" creationId="{21666CD2-1999-B7D7-A793-5C687FFE4D63}"/>
          </ac:picMkLst>
        </pc:picChg>
      </pc:sldChg>
      <pc:sldChg chg="addSp modSp new del mod ord">
        <pc:chgData name="Ulrich Gnewuch" userId="e8a70c61da9d9d21" providerId="LiveId" clId="{A1DFD56F-DC3C-4058-B400-C88253D0AD2D}" dt="2024-01-29T13:43:59.155" v="2400" actId="47"/>
        <pc:sldMkLst>
          <pc:docMk/>
          <pc:sldMk cId="3303635923" sldId="2481"/>
        </pc:sldMkLst>
        <pc:spChg chg="mod">
          <ac:chgData name="Ulrich Gnewuch" userId="e8a70c61da9d9d21" providerId="LiveId" clId="{A1DFD56F-DC3C-4058-B400-C88253D0AD2D}" dt="2024-01-29T13:01:34.159" v="1104" actId="20577"/>
          <ac:spMkLst>
            <pc:docMk/>
            <pc:sldMk cId="3303635923" sldId="2481"/>
            <ac:spMk id="6" creationId="{75A561ED-0CBB-06C2-0A32-357CB0C8AAAA}"/>
          </ac:spMkLst>
        </pc:spChg>
        <pc:picChg chg="add">
          <ac:chgData name="Ulrich Gnewuch" userId="e8a70c61da9d9d21" providerId="LiveId" clId="{A1DFD56F-DC3C-4058-B400-C88253D0AD2D}" dt="2024-01-29T13:01:59.093" v="1105" actId="22"/>
          <ac:picMkLst>
            <pc:docMk/>
            <pc:sldMk cId="3303635923" sldId="2481"/>
            <ac:picMk id="8" creationId="{2BBC68C0-040E-365A-6405-F50FB70CAEF8}"/>
          </ac:picMkLst>
        </pc:picChg>
        <pc:picChg chg="add mod">
          <ac:chgData name="Ulrich Gnewuch" userId="e8a70c61da9d9d21" providerId="LiveId" clId="{A1DFD56F-DC3C-4058-B400-C88253D0AD2D}" dt="2024-01-29T13:37:07.082" v="2162" actId="1076"/>
          <ac:picMkLst>
            <pc:docMk/>
            <pc:sldMk cId="3303635923" sldId="2481"/>
            <ac:picMk id="9" creationId="{76DF598D-B620-64F5-93EA-81F3B5034CF0}"/>
          </ac:picMkLst>
        </pc:picChg>
      </pc:sldChg>
      <pc:sldChg chg="addSp modSp new del mod">
        <pc:chgData name="Ulrich Gnewuch" userId="e8a70c61da9d9d21" providerId="LiveId" clId="{A1DFD56F-DC3C-4058-B400-C88253D0AD2D}" dt="2024-01-29T14:03:51.323" v="2605" actId="47"/>
        <pc:sldMkLst>
          <pc:docMk/>
          <pc:sldMk cId="1098546162" sldId="2482"/>
        </pc:sldMkLst>
        <pc:spChg chg="mod">
          <ac:chgData name="Ulrich Gnewuch" userId="e8a70c61da9d9d21" providerId="LiveId" clId="{A1DFD56F-DC3C-4058-B400-C88253D0AD2D}" dt="2024-01-29T13:36:10.496" v="2156"/>
          <ac:spMkLst>
            <pc:docMk/>
            <pc:sldMk cId="1098546162" sldId="2482"/>
            <ac:spMk id="6" creationId="{7DB4608B-B2D1-0C9B-6469-863DEF58AEA6}"/>
          </ac:spMkLst>
        </pc:spChg>
        <pc:picChg chg="add">
          <ac:chgData name="Ulrich Gnewuch" userId="e8a70c61da9d9d21" providerId="LiveId" clId="{A1DFD56F-DC3C-4058-B400-C88253D0AD2D}" dt="2024-01-29T13:03:02.042" v="1123" actId="22"/>
          <ac:picMkLst>
            <pc:docMk/>
            <pc:sldMk cId="1098546162" sldId="2482"/>
            <ac:picMk id="8" creationId="{39014F13-5184-6D8D-ACD9-FD75F6A6C6FA}"/>
          </ac:picMkLst>
        </pc:picChg>
      </pc:sldChg>
      <pc:sldChg chg="addSp delSp modSp new mod ord modNotesTx">
        <pc:chgData name="Ulrich Gnewuch" userId="e8a70c61da9d9d21" providerId="LiveId" clId="{A1DFD56F-DC3C-4058-B400-C88253D0AD2D}" dt="2024-01-30T14:46:54.691" v="8077" actId="5793"/>
        <pc:sldMkLst>
          <pc:docMk/>
          <pc:sldMk cId="1706246745" sldId="2483"/>
        </pc:sldMkLst>
        <pc:spChg chg="del mod">
          <ac:chgData name="Ulrich Gnewuch" userId="e8a70c61da9d9d21" providerId="LiveId" clId="{A1DFD56F-DC3C-4058-B400-C88253D0AD2D}" dt="2024-01-29T13:39:29.780" v="2177" actId="478"/>
          <ac:spMkLst>
            <pc:docMk/>
            <pc:sldMk cId="1706246745" sldId="2483"/>
            <ac:spMk id="2" creationId="{AAC8749E-07FF-B7E5-74F5-462B34732EA7}"/>
          </ac:spMkLst>
        </pc:spChg>
        <pc:spChg chg="mod">
          <ac:chgData name="Ulrich Gnewuch" userId="e8a70c61da9d9d21" providerId="LiveId" clId="{A1DFD56F-DC3C-4058-B400-C88253D0AD2D}" dt="2024-01-29T13:43:07.891" v="2335" actId="20577"/>
          <ac:spMkLst>
            <pc:docMk/>
            <pc:sldMk cId="1706246745" sldId="2483"/>
            <ac:spMk id="6" creationId="{84D12E2E-5B16-83C3-45E9-09D854957D81}"/>
          </ac:spMkLst>
        </pc:spChg>
        <pc:spChg chg="add mod">
          <ac:chgData name="Ulrich Gnewuch" userId="e8a70c61da9d9d21" providerId="LiveId" clId="{A1DFD56F-DC3C-4058-B400-C88253D0AD2D}" dt="2024-01-30T13:20:08.581" v="6005" actId="1035"/>
          <ac:spMkLst>
            <pc:docMk/>
            <pc:sldMk cId="1706246745" sldId="2483"/>
            <ac:spMk id="7" creationId="{EFAD6198-E685-E25F-9408-3679F66CB1DE}"/>
          </ac:spMkLst>
        </pc:spChg>
        <pc:spChg chg="add del mod">
          <ac:chgData name="Ulrich Gnewuch" userId="e8a70c61da9d9d21" providerId="LiveId" clId="{A1DFD56F-DC3C-4058-B400-C88253D0AD2D}" dt="2024-01-29T13:41:08.036" v="2194" actId="478"/>
          <ac:spMkLst>
            <pc:docMk/>
            <pc:sldMk cId="1706246745" sldId="2483"/>
            <ac:spMk id="8" creationId="{0005EF9A-D4B3-533B-1F1B-BFD4E9736B28}"/>
          </ac:spMkLst>
        </pc:spChg>
        <pc:spChg chg="add mod">
          <ac:chgData name="Ulrich Gnewuch" userId="e8a70c61da9d9d21" providerId="LiveId" clId="{A1DFD56F-DC3C-4058-B400-C88253D0AD2D}" dt="2024-01-30T14:46:54.691" v="8077" actId="5793"/>
          <ac:spMkLst>
            <pc:docMk/>
            <pc:sldMk cId="1706246745" sldId="2483"/>
            <ac:spMk id="8" creationId="{028CE5B7-3CE1-AA14-CFA2-9F93CC0459BB}"/>
          </ac:spMkLst>
        </pc:spChg>
        <pc:spChg chg="add mod">
          <ac:chgData name="Ulrich Gnewuch" userId="e8a70c61da9d9d21" providerId="LiveId" clId="{A1DFD56F-DC3C-4058-B400-C88253D0AD2D}" dt="2024-01-30T13:20:08.581" v="6005" actId="1035"/>
          <ac:spMkLst>
            <pc:docMk/>
            <pc:sldMk cId="1706246745" sldId="2483"/>
            <ac:spMk id="10" creationId="{62118096-41DD-255D-013F-6B72AE32A69F}"/>
          </ac:spMkLst>
        </pc:spChg>
        <pc:spChg chg="add mod">
          <ac:chgData name="Ulrich Gnewuch" userId="e8a70c61da9d9d21" providerId="LiveId" clId="{A1DFD56F-DC3C-4058-B400-C88253D0AD2D}" dt="2024-01-29T13:41:06.355" v="2193"/>
          <ac:spMkLst>
            <pc:docMk/>
            <pc:sldMk cId="1706246745" sldId="2483"/>
            <ac:spMk id="13" creationId="{3D413F27-0F2E-7F57-5F9E-D621BAD3A145}"/>
          </ac:spMkLst>
        </pc:spChg>
        <pc:spChg chg="add mod">
          <ac:chgData name="Ulrich Gnewuch" userId="e8a70c61da9d9d21" providerId="LiveId" clId="{A1DFD56F-DC3C-4058-B400-C88253D0AD2D}" dt="2024-01-30T13:22:05.092" v="6062" actId="1076"/>
          <ac:spMkLst>
            <pc:docMk/>
            <pc:sldMk cId="1706246745" sldId="2483"/>
            <ac:spMk id="14" creationId="{0D6C6F65-793F-84D5-35C8-CE4CE90D8D96}"/>
          </ac:spMkLst>
        </pc:spChg>
        <pc:spChg chg="add del">
          <ac:chgData name="Ulrich Gnewuch" userId="e8a70c61da9d9d21" providerId="LiveId" clId="{A1DFD56F-DC3C-4058-B400-C88253D0AD2D}" dt="2024-01-29T13:41:47.661" v="2217" actId="22"/>
          <ac:spMkLst>
            <pc:docMk/>
            <pc:sldMk cId="1706246745" sldId="2483"/>
            <ac:spMk id="15" creationId="{3A4C2A9E-193B-7C6E-53BE-EC26996E4AA1}"/>
          </ac:spMkLst>
        </pc:spChg>
        <pc:spChg chg="add del mod">
          <ac:chgData name="Ulrich Gnewuch" userId="e8a70c61da9d9d21" providerId="LiveId" clId="{A1DFD56F-DC3C-4058-B400-C88253D0AD2D}" dt="2024-01-30T13:18:48.031" v="5987" actId="478"/>
          <ac:spMkLst>
            <pc:docMk/>
            <pc:sldMk cId="1706246745" sldId="2483"/>
            <ac:spMk id="17" creationId="{F84AD446-D168-4AD4-C347-4DBAB71C3AE0}"/>
          </ac:spMkLst>
        </pc:spChg>
        <pc:spChg chg="add del mod">
          <ac:chgData name="Ulrich Gnewuch" userId="e8a70c61da9d9d21" providerId="LiveId" clId="{A1DFD56F-DC3C-4058-B400-C88253D0AD2D}" dt="2024-01-29T13:43:09.638" v="2336" actId="478"/>
          <ac:spMkLst>
            <pc:docMk/>
            <pc:sldMk cId="1706246745" sldId="2483"/>
            <ac:spMk id="18" creationId="{36CB9434-55AD-6F96-D098-B1270C6254A9}"/>
          </ac:spMkLst>
        </pc:spChg>
        <pc:spChg chg="add mod">
          <ac:chgData name="Ulrich Gnewuch" userId="e8a70c61da9d9d21" providerId="LiveId" clId="{A1DFD56F-DC3C-4058-B400-C88253D0AD2D}" dt="2024-01-30T13:22:05.092" v="6062" actId="1076"/>
          <ac:spMkLst>
            <pc:docMk/>
            <pc:sldMk cId="1706246745" sldId="2483"/>
            <ac:spMk id="19" creationId="{C49FF7BB-4A9E-402B-D79B-A290AF90028A}"/>
          </ac:spMkLst>
        </pc:spChg>
        <pc:picChg chg="add mod modCrop">
          <ac:chgData name="Ulrich Gnewuch" userId="e8a70c61da9d9d21" providerId="LiveId" clId="{A1DFD56F-DC3C-4058-B400-C88253D0AD2D}" dt="2024-01-30T13:20:08.581" v="6005" actId="1035"/>
          <ac:picMkLst>
            <pc:docMk/>
            <pc:sldMk cId="1706246745" sldId="2483"/>
            <ac:picMk id="9" creationId="{3EFF657A-C092-1D47-29C1-027328FBD24C}"/>
          </ac:picMkLst>
        </pc:picChg>
        <pc:picChg chg="add del mod">
          <ac:chgData name="Ulrich Gnewuch" userId="e8a70c61da9d9d21" providerId="LiveId" clId="{A1DFD56F-DC3C-4058-B400-C88253D0AD2D}" dt="2024-01-29T13:41:09.102" v="2195" actId="478"/>
          <ac:picMkLst>
            <pc:docMk/>
            <pc:sldMk cId="1706246745" sldId="2483"/>
            <ac:picMk id="10" creationId="{62FD568B-BB76-1793-ECF9-279D150ABA4F}"/>
          </ac:picMkLst>
        </pc:picChg>
        <pc:picChg chg="add del mod">
          <ac:chgData name="Ulrich Gnewuch" userId="e8a70c61da9d9d21" providerId="LiveId" clId="{A1DFD56F-DC3C-4058-B400-C88253D0AD2D}" dt="2024-01-29T13:43:10.051" v="2337" actId="478"/>
          <ac:picMkLst>
            <pc:docMk/>
            <pc:sldMk cId="1706246745" sldId="2483"/>
            <ac:picMk id="12" creationId="{5C12F174-2C64-D951-F353-FF8A2D7517FE}"/>
          </ac:picMkLst>
        </pc:picChg>
        <pc:picChg chg="add mod">
          <ac:chgData name="Ulrich Gnewuch" userId="e8a70c61da9d9d21" providerId="LiveId" clId="{A1DFD56F-DC3C-4058-B400-C88253D0AD2D}" dt="2024-01-30T13:22:05.092" v="6062" actId="1076"/>
          <ac:picMkLst>
            <pc:docMk/>
            <pc:sldMk cId="1706246745" sldId="2483"/>
            <ac:picMk id="12" creationId="{A79D7BB0-23D6-4036-F2D0-C762FF73F189}"/>
          </ac:picMkLst>
        </pc:picChg>
      </pc:sldChg>
      <pc:sldChg chg="addSp delSp modSp add mod modNotesTx">
        <pc:chgData name="Ulrich Gnewuch" userId="e8a70c61da9d9d21" providerId="LiveId" clId="{A1DFD56F-DC3C-4058-B400-C88253D0AD2D}" dt="2024-01-30T15:11:32.507" v="8677" actId="207"/>
        <pc:sldMkLst>
          <pc:docMk/>
          <pc:sldMk cId="2342270011" sldId="2484"/>
        </pc:sldMkLst>
        <pc:spChg chg="del">
          <ac:chgData name="Ulrich Gnewuch" userId="e8a70c61da9d9d21" providerId="LiveId" clId="{A1DFD56F-DC3C-4058-B400-C88253D0AD2D}" dt="2024-01-30T11:31:51.781" v="5829" actId="478"/>
          <ac:spMkLst>
            <pc:docMk/>
            <pc:sldMk cId="2342270011" sldId="2484"/>
            <ac:spMk id="2" creationId="{E3FB3A82-25E5-E6D1-971F-F039F64A01A0}"/>
          </ac:spMkLst>
        </pc:spChg>
        <pc:spChg chg="mod">
          <ac:chgData name="Ulrich Gnewuch" userId="e8a70c61da9d9d21" providerId="LiveId" clId="{A1DFD56F-DC3C-4058-B400-C88253D0AD2D}" dt="2024-01-30T13:40:15.306" v="6478" actId="14100"/>
          <ac:spMkLst>
            <pc:docMk/>
            <pc:sldMk cId="2342270011" sldId="2484"/>
            <ac:spMk id="6" creationId="{980E5CD1-C05A-3875-4DC4-46DE8E830948}"/>
          </ac:spMkLst>
        </pc:spChg>
        <pc:spChg chg="del mod">
          <ac:chgData name="Ulrich Gnewuch" userId="e8a70c61da9d9d21" providerId="LiveId" clId="{A1DFD56F-DC3C-4058-B400-C88253D0AD2D}" dt="2024-01-30T13:37:46.184" v="6416" actId="478"/>
          <ac:spMkLst>
            <pc:docMk/>
            <pc:sldMk cId="2342270011" sldId="2484"/>
            <ac:spMk id="9" creationId="{B9E3DF7A-837C-CA3C-DBDB-EAC65EC22953}"/>
          </ac:spMkLst>
        </pc:spChg>
        <pc:spChg chg="add mod">
          <ac:chgData name="Ulrich Gnewuch" userId="e8a70c61da9d9d21" providerId="LiveId" clId="{A1DFD56F-DC3C-4058-B400-C88253D0AD2D}" dt="2024-01-30T11:35:46.119" v="5863" actId="6549"/>
          <ac:spMkLst>
            <pc:docMk/>
            <pc:sldMk cId="2342270011" sldId="2484"/>
            <ac:spMk id="10" creationId="{4558D485-6CC7-EE7F-F3EE-426992F68802}"/>
          </ac:spMkLst>
        </pc:spChg>
        <pc:spChg chg="add mod">
          <ac:chgData name="Ulrich Gnewuch" userId="e8a70c61da9d9d21" providerId="LiveId" clId="{A1DFD56F-DC3C-4058-B400-C88253D0AD2D}" dt="2024-01-30T15:09:49.569" v="8669" actId="27636"/>
          <ac:spMkLst>
            <pc:docMk/>
            <pc:sldMk cId="2342270011" sldId="2484"/>
            <ac:spMk id="11" creationId="{D0B0D4ED-A559-D7DB-A851-85DD1F7C2E17}"/>
          </ac:spMkLst>
        </pc:spChg>
        <pc:graphicFrameChg chg="add mod modGraphic">
          <ac:chgData name="Ulrich Gnewuch" userId="e8a70c61da9d9d21" providerId="LiveId" clId="{A1DFD56F-DC3C-4058-B400-C88253D0AD2D}" dt="2024-01-30T15:11:32.507" v="8677" actId="207"/>
          <ac:graphicFrameMkLst>
            <pc:docMk/>
            <pc:sldMk cId="2342270011" sldId="2484"/>
            <ac:graphicFrameMk id="7" creationId="{C51B7E39-8212-EA17-1248-78950382BC51}"/>
          </ac:graphicFrameMkLst>
        </pc:graphicFrameChg>
        <pc:picChg chg="del mod">
          <ac:chgData name="Ulrich Gnewuch" userId="e8a70c61da9d9d21" providerId="LiveId" clId="{A1DFD56F-DC3C-4058-B400-C88253D0AD2D}" dt="2024-01-30T11:31:48.204" v="5828" actId="478"/>
          <ac:picMkLst>
            <pc:docMk/>
            <pc:sldMk cId="2342270011" sldId="2484"/>
            <ac:picMk id="8" creationId="{C7648AD5-96B9-080A-BE4F-943A5A6E5109}"/>
          </ac:picMkLst>
        </pc:picChg>
      </pc:sldChg>
      <pc:sldChg chg="addSp modSp new del mod">
        <pc:chgData name="Ulrich Gnewuch" userId="e8a70c61da9d9d21" providerId="LiveId" clId="{A1DFD56F-DC3C-4058-B400-C88253D0AD2D}" dt="2024-01-29T14:04:26.790" v="2608" actId="2696"/>
        <pc:sldMkLst>
          <pc:docMk/>
          <pc:sldMk cId="3836372881" sldId="2484"/>
        </pc:sldMkLst>
        <pc:spChg chg="add mod">
          <ac:chgData name="Ulrich Gnewuch" userId="e8a70c61da9d9d21" providerId="LiveId" clId="{A1DFD56F-DC3C-4058-B400-C88253D0AD2D}" dt="2024-01-29T14:04:23.163" v="2607" actId="1076"/>
          <ac:spMkLst>
            <pc:docMk/>
            <pc:sldMk cId="3836372881" sldId="2484"/>
            <ac:spMk id="9" creationId="{B9E3DF7A-837C-CA3C-DBDB-EAC65EC22953}"/>
          </ac:spMkLst>
        </pc:spChg>
        <pc:picChg chg="add">
          <ac:chgData name="Ulrich Gnewuch" userId="e8a70c61da9d9d21" providerId="LiveId" clId="{A1DFD56F-DC3C-4058-B400-C88253D0AD2D}" dt="2024-01-29T13:05:33.787" v="1198" actId="22"/>
          <ac:picMkLst>
            <pc:docMk/>
            <pc:sldMk cId="3836372881" sldId="2484"/>
            <ac:picMk id="8" creationId="{C7648AD5-96B9-080A-BE4F-943A5A6E5109}"/>
          </ac:picMkLst>
        </pc:picChg>
      </pc:sldChg>
      <pc:sldChg chg="modSp new del mod">
        <pc:chgData name="Ulrich Gnewuch" userId="e8a70c61da9d9d21" providerId="LiveId" clId="{A1DFD56F-DC3C-4058-B400-C88253D0AD2D}" dt="2024-01-29T13:36:13.477" v="2157" actId="47"/>
        <pc:sldMkLst>
          <pc:docMk/>
          <pc:sldMk cId="568648462" sldId="2485"/>
        </pc:sldMkLst>
        <pc:spChg chg="mod">
          <ac:chgData name="Ulrich Gnewuch" userId="e8a70c61da9d9d21" providerId="LiveId" clId="{A1DFD56F-DC3C-4058-B400-C88253D0AD2D}" dt="2024-01-29T13:36:08.927" v="2155" actId="21"/>
          <ac:spMkLst>
            <pc:docMk/>
            <pc:sldMk cId="568648462" sldId="2485"/>
            <ac:spMk id="6" creationId="{631729B3-AEAD-BCF9-608A-104CC2F4A205}"/>
          </ac:spMkLst>
        </pc:spChg>
      </pc:sldChg>
      <pc:sldChg chg="addSp modSp new del mod modNotesTx">
        <pc:chgData name="Ulrich Gnewuch" userId="e8a70c61da9d9d21" providerId="LiveId" clId="{A1DFD56F-DC3C-4058-B400-C88253D0AD2D}" dt="2024-01-29T19:31:28.230" v="3751" actId="47"/>
        <pc:sldMkLst>
          <pc:docMk/>
          <pc:sldMk cId="3699914817" sldId="2486"/>
        </pc:sldMkLst>
        <pc:spChg chg="mod">
          <ac:chgData name="Ulrich Gnewuch" userId="e8a70c61da9d9d21" providerId="LiveId" clId="{A1DFD56F-DC3C-4058-B400-C88253D0AD2D}" dt="2024-01-29T13:10:02.773" v="1265"/>
          <ac:spMkLst>
            <pc:docMk/>
            <pc:sldMk cId="3699914817" sldId="2486"/>
            <ac:spMk id="2" creationId="{84151EEF-4888-9FFA-4C33-A54D0389335A}"/>
          </ac:spMkLst>
        </pc:spChg>
        <pc:spChg chg="mod">
          <ac:chgData name="Ulrich Gnewuch" userId="e8a70c61da9d9d21" providerId="LiveId" clId="{A1DFD56F-DC3C-4058-B400-C88253D0AD2D}" dt="2024-01-29T13:10:07.288" v="1286" actId="20577"/>
          <ac:spMkLst>
            <pc:docMk/>
            <pc:sldMk cId="3699914817" sldId="2486"/>
            <ac:spMk id="6" creationId="{B06BCED8-60A2-348C-4484-34F04A430ED0}"/>
          </ac:spMkLst>
        </pc:spChg>
        <pc:spChg chg="add mod">
          <ac:chgData name="Ulrich Gnewuch" userId="e8a70c61da9d9d21" providerId="LiveId" clId="{A1DFD56F-DC3C-4058-B400-C88253D0AD2D}" dt="2024-01-29T14:18:46.883" v="2725" actId="1076"/>
          <ac:spMkLst>
            <pc:docMk/>
            <pc:sldMk cId="3699914817" sldId="2486"/>
            <ac:spMk id="8" creationId="{90DFB80E-7098-0625-1776-A499D305DC45}"/>
          </ac:spMkLst>
        </pc:spChg>
      </pc:sldChg>
      <pc:sldChg chg="modSp new del mod">
        <pc:chgData name="Ulrich Gnewuch" userId="e8a70c61da9d9d21" providerId="LiveId" clId="{A1DFD56F-DC3C-4058-B400-C88253D0AD2D}" dt="2024-01-29T14:05:23.697" v="2635" actId="47"/>
        <pc:sldMkLst>
          <pc:docMk/>
          <pc:sldMk cId="2619839490" sldId="2487"/>
        </pc:sldMkLst>
        <pc:spChg chg="mod">
          <ac:chgData name="Ulrich Gnewuch" userId="e8a70c61da9d9d21" providerId="LiveId" clId="{A1DFD56F-DC3C-4058-B400-C88253D0AD2D}" dt="2024-01-29T13:10:33.957" v="1293" actId="20577"/>
          <ac:spMkLst>
            <pc:docMk/>
            <pc:sldMk cId="2619839490" sldId="2487"/>
            <ac:spMk id="6" creationId="{8A4728E4-F3C3-1657-2A24-243570E251B2}"/>
          </ac:spMkLst>
        </pc:spChg>
      </pc:sldChg>
      <pc:sldChg chg="modSp add mod">
        <pc:chgData name="Ulrich Gnewuch" userId="e8a70c61da9d9d21" providerId="LiveId" clId="{A1DFD56F-DC3C-4058-B400-C88253D0AD2D}" dt="2024-01-30T14:18:27.362" v="7418" actId="6549"/>
        <pc:sldMkLst>
          <pc:docMk/>
          <pc:sldMk cId="1912429929" sldId="2488"/>
        </pc:sldMkLst>
        <pc:spChg chg="mod">
          <ac:chgData name="Ulrich Gnewuch" userId="e8a70c61da9d9d21" providerId="LiveId" clId="{A1DFD56F-DC3C-4058-B400-C88253D0AD2D}" dt="2024-01-30T14:18:27.362" v="7418" actId="6549"/>
          <ac:spMkLst>
            <pc:docMk/>
            <pc:sldMk cId="1912429929" sldId="2488"/>
            <ac:spMk id="7" creationId="{C3F89523-6A66-E341-060C-66237541AC63}"/>
          </ac:spMkLst>
        </pc:spChg>
      </pc:sldChg>
      <pc:sldChg chg="addSp delSp modSp new mod modAnim">
        <pc:chgData name="Ulrich Gnewuch" userId="e8a70c61da9d9d21" providerId="LiveId" clId="{A1DFD56F-DC3C-4058-B400-C88253D0AD2D}" dt="2024-01-30T14:36:54.165" v="7806"/>
        <pc:sldMkLst>
          <pc:docMk/>
          <pc:sldMk cId="1655513884" sldId="2489"/>
        </pc:sldMkLst>
        <pc:spChg chg="del">
          <ac:chgData name="Ulrich Gnewuch" userId="e8a70c61da9d9d21" providerId="LiveId" clId="{A1DFD56F-DC3C-4058-B400-C88253D0AD2D}" dt="2024-01-29T13:29:14.211" v="2053" actId="478"/>
          <ac:spMkLst>
            <pc:docMk/>
            <pc:sldMk cId="1655513884" sldId="2489"/>
            <ac:spMk id="2" creationId="{4F65495D-0638-A9AC-5ED6-E463684F5649}"/>
          </ac:spMkLst>
        </pc:spChg>
        <pc:spChg chg="add mod">
          <ac:chgData name="Ulrich Gnewuch" userId="e8a70c61da9d9d21" providerId="LiveId" clId="{A1DFD56F-DC3C-4058-B400-C88253D0AD2D}" dt="2024-01-30T14:36:44.345" v="7805" actId="14100"/>
          <ac:spMkLst>
            <pc:docMk/>
            <pc:sldMk cId="1655513884" sldId="2489"/>
            <ac:spMk id="2" creationId="{DEBCF942-044C-9F65-E6B8-22997209D8EF}"/>
          </ac:spMkLst>
        </pc:spChg>
        <pc:spChg chg="mod">
          <ac:chgData name="Ulrich Gnewuch" userId="e8a70c61da9d9d21" providerId="LiveId" clId="{A1DFD56F-DC3C-4058-B400-C88253D0AD2D}" dt="2024-01-30T14:36:16.133" v="7798" actId="20577"/>
          <ac:spMkLst>
            <pc:docMk/>
            <pc:sldMk cId="1655513884" sldId="2489"/>
            <ac:spMk id="6" creationId="{03C40802-0D48-3933-C7A6-7C8E7285A9F3}"/>
          </ac:spMkLst>
        </pc:spChg>
        <pc:spChg chg="add mod">
          <ac:chgData name="Ulrich Gnewuch" userId="e8a70c61da9d9d21" providerId="LiveId" clId="{A1DFD56F-DC3C-4058-B400-C88253D0AD2D}" dt="2024-01-29T13:29:20.484" v="2057"/>
          <ac:spMkLst>
            <pc:docMk/>
            <pc:sldMk cId="1655513884" sldId="2489"/>
            <ac:spMk id="11" creationId="{AE7E6F29-18E2-F057-8F58-BC1AC87F247C}"/>
          </ac:spMkLst>
        </pc:spChg>
        <pc:picChg chg="add del">
          <ac:chgData name="Ulrich Gnewuch" userId="e8a70c61da9d9d21" providerId="LiveId" clId="{A1DFD56F-DC3C-4058-B400-C88253D0AD2D}" dt="2024-01-29T13:29:12.972" v="2052" actId="22"/>
          <ac:picMkLst>
            <pc:docMk/>
            <pc:sldMk cId="1655513884" sldId="2489"/>
            <ac:picMk id="8" creationId="{DF76B6EB-CE2E-06B0-FD1B-A5AF22905C57}"/>
          </ac:picMkLst>
        </pc:picChg>
        <pc:picChg chg="add mod">
          <ac:chgData name="Ulrich Gnewuch" userId="e8a70c61da9d9d21" providerId="LiveId" clId="{A1DFD56F-DC3C-4058-B400-C88253D0AD2D}" dt="2024-01-29T13:29:17.720" v="2056" actId="1076"/>
          <ac:picMkLst>
            <pc:docMk/>
            <pc:sldMk cId="1655513884" sldId="2489"/>
            <ac:picMk id="10" creationId="{26BD13F3-904B-9CEB-1299-607436E5F656}"/>
          </ac:picMkLst>
        </pc:picChg>
      </pc:sldChg>
      <pc:sldChg chg="addSp delSp modSp new mod modNotesTx">
        <pc:chgData name="Ulrich Gnewuch" userId="e8a70c61da9d9d21" providerId="LiveId" clId="{A1DFD56F-DC3C-4058-B400-C88253D0AD2D}" dt="2024-01-30T15:09:05.190" v="8665"/>
        <pc:sldMkLst>
          <pc:docMk/>
          <pc:sldMk cId="4226620538" sldId="2490"/>
        </pc:sldMkLst>
        <pc:spChg chg="mod">
          <ac:chgData name="Ulrich Gnewuch" userId="e8a70c61da9d9d21" providerId="LiveId" clId="{A1DFD56F-DC3C-4058-B400-C88253D0AD2D}" dt="2024-01-30T14:37:18.905" v="7815"/>
          <ac:spMkLst>
            <pc:docMk/>
            <pc:sldMk cId="4226620538" sldId="2490"/>
            <ac:spMk id="2" creationId="{2D4E5B10-76E5-9011-FDCC-7B6F4B602196}"/>
          </ac:spMkLst>
        </pc:spChg>
        <pc:spChg chg="mod">
          <ac:chgData name="Ulrich Gnewuch" userId="e8a70c61da9d9d21" providerId="LiveId" clId="{A1DFD56F-DC3C-4058-B400-C88253D0AD2D}" dt="2024-01-30T14:40:37.291" v="7862"/>
          <ac:spMkLst>
            <pc:docMk/>
            <pc:sldMk cId="4226620538" sldId="2490"/>
            <ac:spMk id="6" creationId="{F8887BD6-B14C-5295-55C0-AF6B212FF650}"/>
          </ac:spMkLst>
        </pc:spChg>
        <pc:spChg chg="mod">
          <ac:chgData name="Ulrich Gnewuch" userId="e8a70c61da9d9d21" providerId="LiveId" clId="{A1DFD56F-DC3C-4058-B400-C88253D0AD2D}" dt="2024-01-29T13:51:41.598" v="2488" actId="20577"/>
          <ac:spMkLst>
            <pc:docMk/>
            <pc:sldMk cId="4226620538" sldId="2490"/>
            <ac:spMk id="8" creationId="{0883E055-BE21-2D9F-5F37-B3FA5810DEA7}"/>
          </ac:spMkLst>
        </pc:spChg>
        <pc:spChg chg="mod">
          <ac:chgData name="Ulrich Gnewuch" userId="e8a70c61da9d9d21" providerId="LiveId" clId="{A1DFD56F-DC3C-4058-B400-C88253D0AD2D}" dt="2024-01-29T13:34:10.727" v="2118"/>
          <ac:spMkLst>
            <pc:docMk/>
            <pc:sldMk cId="4226620538" sldId="2490"/>
            <ac:spMk id="12" creationId="{D1B9BFFB-59D1-C22B-41DB-07C056617F81}"/>
          </ac:spMkLst>
        </pc:spChg>
        <pc:spChg chg="add mod">
          <ac:chgData name="Ulrich Gnewuch" userId="e8a70c61da9d9d21" providerId="LiveId" clId="{A1DFD56F-DC3C-4058-B400-C88253D0AD2D}" dt="2024-01-30T11:33:05.079" v="5847" actId="20577"/>
          <ac:spMkLst>
            <pc:docMk/>
            <pc:sldMk cId="4226620538" sldId="2490"/>
            <ac:spMk id="16" creationId="{7E68B1B0-E567-4AE1-50A5-747C28948CDF}"/>
          </ac:spMkLst>
        </pc:spChg>
        <pc:grpChg chg="add mod">
          <ac:chgData name="Ulrich Gnewuch" userId="e8a70c61da9d9d21" providerId="LiveId" clId="{A1DFD56F-DC3C-4058-B400-C88253D0AD2D}" dt="2024-01-29T13:30:44.300" v="2078"/>
          <ac:grpSpMkLst>
            <pc:docMk/>
            <pc:sldMk cId="4226620538" sldId="2490"/>
            <ac:grpSpMk id="7" creationId="{E6CAD2CE-14EA-E42D-0C6B-C4CC8D067A51}"/>
          </ac:grpSpMkLst>
        </pc:grpChg>
        <pc:grpChg chg="add mod">
          <ac:chgData name="Ulrich Gnewuch" userId="e8a70c61da9d9d21" providerId="LiveId" clId="{A1DFD56F-DC3C-4058-B400-C88253D0AD2D}" dt="2024-01-29T13:34:10.727" v="2118"/>
          <ac:grpSpMkLst>
            <pc:docMk/>
            <pc:sldMk cId="4226620538" sldId="2490"/>
            <ac:grpSpMk id="10" creationId="{3D6B3432-7C8F-3914-666A-18A0962E2661}"/>
          </ac:grpSpMkLst>
        </pc:grpChg>
        <pc:picChg chg="mod">
          <ac:chgData name="Ulrich Gnewuch" userId="e8a70c61da9d9d21" providerId="LiveId" clId="{A1DFD56F-DC3C-4058-B400-C88253D0AD2D}" dt="2024-01-29T13:30:44.300" v="2078"/>
          <ac:picMkLst>
            <pc:docMk/>
            <pc:sldMk cId="4226620538" sldId="2490"/>
            <ac:picMk id="9" creationId="{13AC0166-52FC-1B1F-1AE9-AA8E09E1DE89}"/>
          </ac:picMkLst>
        </pc:picChg>
        <pc:picChg chg="mod">
          <ac:chgData name="Ulrich Gnewuch" userId="e8a70c61da9d9d21" providerId="LiveId" clId="{A1DFD56F-DC3C-4058-B400-C88253D0AD2D}" dt="2024-01-29T13:34:10.727" v="2118"/>
          <ac:picMkLst>
            <pc:docMk/>
            <pc:sldMk cId="4226620538" sldId="2490"/>
            <ac:picMk id="11" creationId="{CD673519-B6DE-12DD-AD18-AE307E74C748}"/>
          </ac:picMkLst>
        </pc:picChg>
        <pc:picChg chg="add del mod modCrop">
          <ac:chgData name="Ulrich Gnewuch" userId="e8a70c61da9d9d21" providerId="LiveId" clId="{A1DFD56F-DC3C-4058-B400-C88253D0AD2D}" dt="2024-01-29T13:50:27.337" v="2487" actId="478"/>
          <ac:picMkLst>
            <pc:docMk/>
            <pc:sldMk cId="4226620538" sldId="2490"/>
            <ac:picMk id="13" creationId="{181D4992-7219-78BC-2D0C-F5DF6EA3ED4E}"/>
          </ac:picMkLst>
        </pc:picChg>
        <pc:picChg chg="add mod modCrop">
          <ac:chgData name="Ulrich Gnewuch" userId="e8a70c61da9d9d21" providerId="LiveId" clId="{A1DFD56F-DC3C-4058-B400-C88253D0AD2D}" dt="2024-01-30T15:09:05.190" v="8665"/>
          <ac:picMkLst>
            <pc:docMk/>
            <pc:sldMk cId="4226620538" sldId="2490"/>
            <ac:picMk id="14" creationId="{03945728-1858-5B9B-10F4-24DDDE92498D}"/>
          </ac:picMkLst>
        </pc:picChg>
        <pc:picChg chg="add del mod">
          <ac:chgData name="Ulrich Gnewuch" userId="e8a70c61da9d9d21" providerId="LiveId" clId="{A1DFD56F-DC3C-4058-B400-C88253D0AD2D}" dt="2024-01-29T13:53:09.087" v="2508" actId="21"/>
          <ac:picMkLst>
            <pc:docMk/>
            <pc:sldMk cId="4226620538" sldId="2490"/>
            <ac:picMk id="15" creationId="{BB42E7D3-8DDF-6978-A3B2-8B5CFC96385B}"/>
          </ac:picMkLst>
        </pc:picChg>
      </pc:sldChg>
      <pc:sldChg chg="new del">
        <pc:chgData name="Ulrich Gnewuch" userId="e8a70c61da9d9d21" providerId="LiveId" clId="{A1DFD56F-DC3C-4058-B400-C88253D0AD2D}" dt="2024-01-29T14:05:17.438" v="2634" actId="47"/>
        <pc:sldMkLst>
          <pc:docMk/>
          <pc:sldMk cId="1449718779" sldId="2491"/>
        </pc:sldMkLst>
      </pc:sldChg>
      <pc:sldChg chg="addSp delSp modSp add mod modNotesTx">
        <pc:chgData name="Ulrich Gnewuch" userId="e8a70c61da9d9d21" providerId="LiveId" clId="{A1DFD56F-DC3C-4058-B400-C88253D0AD2D}" dt="2024-01-30T14:46:47.715" v="8070" actId="5793"/>
        <pc:sldMkLst>
          <pc:docMk/>
          <pc:sldMk cId="3825894224" sldId="2492"/>
        </pc:sldMkLst>
        <pc:spChg chg="add del mod">
          <ac:chgData name="Ulrich Gnewuch" userId="e8a70c61da9d9d21" providerId="LiveId" clId="{A1DFD56F-DC3C-4058-B400-C88253D0AD2D}" dt="2024-01-30T13:21:26.549" v="6050" actId="478"/>
          <ac:spMkLst>
            <pc:docMk/>
            <pc:sldMk cId="3825894224" sldId="2492"/>
            <ac:spMk id="2" creationId="{C348B48D-937B-8D36-6CA0-F584EEC3D632}"/>
          </ac:spMkLst>
        </pc:spChg>
        <pc:spChg chg="mod">
          <ac:chgData name="Ulrich Gnewuch" userId="e8a70c61da9d9d21" providerId="LiveId" clId="{A1DFD56F-DC3C-4058-B400-C88253D0AD2D}" dt="2024-01-29T13:43:35.531" v="2377" actId="20577"/>
          <ac:spMkLst>
            <pc:docMk/>
            <pc:sldMk cId="3825894224" sldId="2492"/>
            <ac:spMk id="6" creationId="{84D12E2E-5B16-83C3-45E9-09D854957D81}"/>
          </ac:spMkLst>
        </pc:spChg>
        <pc:spChg chg="add mod">
          <ac:chgData name="Ulrich Gnewuch" userId="e8a70c61da9d9d21" providerId="LiveId" clId="{A1DFD56F-DC3C-4058-B400-C88253D0AD2D}" dt="2024-01-30T13:21:14.031" v="6047" actId="1076"/>
          <ac:spMkLst>
            <pc:docMk/>
            <pc:sldMk cId="3825894224" sldId="2492"/>
            <ac:spMk id="8" creationId="{728D37B0-A3DB-1924-C576-343FC92B2824}"/>
          </ac:spMkLst>
        </pc:spChg>
        <pc:spChg chg="add mod">
          <ac:chgData name="Ulrich Gnewuch" userId="e8a70c61da9d9d21" providerId="LiveId" clId="{A1DFD56F-DC3C-4058-B400-C88253D0AD2D}" dt="2024-01-30T13:21:17.100" v="6048" actId="1076"/>
          <ac:spMkLst>
            <pc:docMk/>
            <pc:sldMk cId="3825894224" sldId="2492"/>
            <ac:spMk id="9" creationId="{0788545D-4DBC-14BF-247D-42F713490DF6}"/>
          </ac:spMkLst>
        </pc:spChg>
        <pc:spChg chg="add mod">
          <ac:chgData name="Ulrich Gnewuch" userId="e8a70c61da9d9d21" providerId="LiveId" clId="{A1DFD56F-DC3C-4058-B400-C88253D0AD2D}" dt="2024-01-30T13:21:31.541" v="6051" actId="1076"/>
          <ac:spMkLst>
            <pc:docMk/>
            <pc:sldMk cId="3825894224" sldId="2492"/>
            <ac:spMk id="10" creationId="{1402A41F-D406-0A63-69D5-3FC214E5AA5B}"/>
          </ac:spMkLst>
        </pc:spChg>
        <pc:spChg chg="add mod">
          <ac:chgData name="Ulrich Gnewuch" userId="e8a70c61da9d9d21" providerId="LiveId" clId="{A1DFD56F-DC3C-4058-B400-C88253D0AD2D}" dt="2024-01-30T13:21:08.325" v="6046" actId="1076"/>
          <ac:spMkLst>
            <pc:docMk/>
            <pc:sldMk cId="3825894224" sldId="2492"/>
            <ac:spMk id="11" creationId="{DF7B5927-B508-1C77-D90A-180DB807282B}"/>
          </ac:spMkLst>
        </pc:spChg>
        <pc:spChg chg="add mod">
          <ac:chgData name="Ulrich Gnewuch" userId="e8a70c61da9d9d21" providerId="LiveId" clId="{A1DFD56F-DC3C-4058-B400-C88253D0AD2D}" dt="2024-01-30T14:46:47.715" v="8070" actId="5793"/>
          <ac:spMkLst>
            <pc:docMk/>
            <pc:sldMk cId="3825894224" sldId="2492"/>
            <ac:spMk id="14" creationId="{5868C942-69F0-AA47-4442-9A211B12FACD}"/>
          </ac:spMkLst>
        </pc:spChg>
        <pc:spChg chg="del mod">
          <ac:chgData name="Ulrich Gnewuch" userId="e8a70c61da9d9d21" providerId="LiveId" clId="{A1DFD56F-DC3C-4058-B400-C88253D0AD2D}" dt="2024-01-29T13:43:38.093" v="2380" actId="478"/>
          <ac:spMkLst>
            <pc:docMk/>
            <pc:sldMk cId="3825894224" sldId="2492"/>
            <ac:spMk id="17" creationId="{F84AD446-D168-4AD4-C347-4DBAB71C3AE0}"/>
          </ac:spMkLst>
        </pc:spChg>
        <pc:spChg chg="del">
          <ac:chgData name="Ulrich Gnewuch" userId="e8a70c61da9d9d21" providerId="LiveId" clId="{A1DFD56F-DC3C-4058-B400-C88253D0AD2D}" dt="2024-01-29T13:43:49.515" v="2389" actId="478"/>
          <ac:spMkLst>
            <pc:docMk/>
            <pc:sldMk cId="3825894224" sldId="2492"/>
            <ac:spMk id="18" creationId="{36CB9434-55AD-6F96-D098-B1270C6254A9}"/>
          </ac:spMkLst>
        </pc:spChg>
        <pc:picChg chg="add mod">
          <ac:chgData name="Ulrich Gnewuch" userId="e8a70c61da9d9d21" providerId="LiveId" clId="{A1DFD56F-DC3C-4058-B400-C88253D0AD2D}" dt="2024-01-30T13:21:33.020" v="6052" actId="1076"/>
          <ac:picMkLst>
            <pc:docMk/>
            <pc:sldMk cId="3825894224" sldId="2492"/>
            <ac:picMk id="7" creationId="{EA9FB8BC-B88C-8955-9A48-D070D7F96188}"/>
          </ac:picMkLst>
        </pc:picChg>
        <pc:picChg chg="del">
          <ac:chgData name="Ulrich Gnewuch" userId="e8a70c61da9d9d21" providerId="LiveId" clId="{A1DFD56F-DC3C-4058-B400-C88253D0AD2D}" dt="2024-01-29T13:43:37.180" v="2378" actId="478"/>
          <ac:picMkLst>
            <pc:docMk/>
            <pc:sldMk cId="3825894224" sldId="2492"/>
            <ac:picMk id="9" creationId="{3EFF657A-C092-1D47-29C1-027328FBD24C}"/>
          </ac:picMkLst>
        </pc:picChg>
        <pc:picChg chg="mod">
          <ac:chgData name="Ulrich Gnewuch" userId="e8a70c61da9d9d21" providerId="LiveId" clId="{A1DFD56F-DC3C-4058-B400-C88253D0AD2D}" dt="2024-01-29T13:43:51.695" v="2390" actId="14100"/>
          <ac:picMkLst>
            <pc:docMk/>
            <pc:sldMk cId="3825894224" sldId="2492"/>
            <ac:picMk id="12" creationId="{5C12F174-2C64-D951-F353-FF8A2D7517FE}"/>
          </ac:picMkLst>
        </pc:picChg>
      </pc:sldChg>
      <pc:sldChg chg="addSp modSp add del mod">
        <pc:chgData name="Ulrich Gnewuch" userId="e8a70c61da9d9d21" providerId="LiveId" clId="{A1DFD56F-DC3C-4058-B400-C88253D0AD2D}" dt="2024-01-30T14:16:35.654" v="7404" actId="47"/>
        <pc:sldMkLst>
          <pc:docMk/>
          <pc:sldMk cId="2679052472" sldId="2493"/>
        </pc:sldMkLst>
        <pc:spChg chg="mod">
          <ac:chgData name="Ulrich Gnewuch" userId="e8a70c61da9d9d21" providerId="LiveId" clId="{A1DFD56F-DC3C-4058-B400-C88253D0AD2D}" dt="2024-01-29T14:02:15.913" v="2599" actId="20577"/>
          <ac:spMkLst>
            <pc:docMk/>
            <pc:sldMk cId="2679052472" sldId="2493"/>
            <ac:spMk id="2" creationId="{FDC6D057-89BA-D145-FA05-20F69C0F67E1}"/>
          </ac:spMkLst>
        </pc:spChg>
        <pc:spChg chg="mod">
          <ac:chgData name="Ulrich Gnewuch" userId="e8a70c61da9d9d21" providerId="LiveId" clId="{A1DFD56F-DC3C-4058-B400-C88253D0AD2D}" dt="2024-01-29T14:01:46.451" v="2598" actId="20577"/>
          <ac:spMkLst>
            <pc:docMk/>
            <pc:sldMk cId="2679052472" sldId="2493"/>
            <ac:spMk id="6" creationId="{E601E95A-2F5B-720D-4974-4AF410B70890}"/>
          </ac:spMkLst>
        </pc:spChg>
        <pc:spChg chg="add mod">
          <ac:chgData name="Ulrich Gnewuch" userId="e8a70c61da9d9d21" providerId="LiveId" clId="{A1DFD56F-DC3C-4058-B400-C88253D0AD2D}" dt="2024-01-30T13:57:36.383" v="6964" actId="1076"/>
          <ac:spMkLst>
            <pc:docMk/>
            <pc:sldMk cId="2679052472" sldId="2493"/>
            <ac:spMk id="9" creationId="{196ABC6F-2F63-A7A9-E100-9FC62A5994B7}"/>
          </ac:spMkLst>
        </pc:spChg>
        <pc:picChg chg="add mod">
          <ac:chgData name="Ulrich Gnewuch" userId="e8a70c61da9d9d21" providerId="LiveId" clId="{A1DFD56F-DC3C-4058-B400-C88253D0AD2D}" dt="2024-01-29T14:02:17.459" v="2601" actId="1076"/>
          <ac:picMkLst>
            <pc:docMk/>
            <pc:sldMk cId="2679052472" sldId="2493"/>
            <ac:picMk id="8" creationId="{21F94440-D410-A457-8EDF-042E76C23468}"/>
          </ac:picMkLst>
        </pc:picChg>
      </pc:sldChg>
      <pc:sldChg chg="addSp modSp new del mod">
        <pc:chgData name="Ulrich Gnewuch" userId="e8a70c61da9d9d21" providerId="LiveId" clId="{A1DFD56F-DC3C-4058-B400-C88253D0AD2D}" dt="2024-01-30T14:16:35.654" v="7404" actId="47"/>
        <pc:sldMkLst>
          <pc:docMk/>
          <pc:sldMk cId="2630937491" sldId="2494"/>
        </pc:sldMkLst>
        <pc:spChg chg="mod">
          <ac:chgData name="Ulrich Gnewuch" userId="e8a70c61da9d9d21" providerId="LiveId" clId="{A1DFD56F-DC3C-4058-B400-C88253D0AD2D}" dt="2024-01-29T14:14:36.773" v="2683" actId="20577"/>
          <ac:spMkLst>
            <pc:docMk/>
            <pc:sldMk cId="2630937491" sldId="2494"/>
            <ac:spMk id="6" creationId="{91665209-E6FC-1A27-A952-0271E14C00E1}"/>
          </ac:spMkLst>
        </pc:spChg>
        <pc:spChg chg="add mod">
          <ac:chgData name="Ulrich Gnewuch" userId="e8a70c61da9d9d21" providerId="LiveId" clId="{A1DFD56F-DC3C-4058-B400-C88253D0AD2D}" dt="2024-01-29T19:24:03.701" v="3454"/>
          <ac:spMkLst>
            <pc:docMk/>
            <pc:sldMk cId="2630937491" sldId="2494"/>
            <ac:spMk id="9" creationId="{E3DBBF2C-BF5D-D8A2-87BE-CD82B523C1D7}"/>
          </ac:spMkLst>
        </pc:spChg>
        <pc:picChg chg="add mod">
          <ac:chgData name="Ulrich Gnewuch" userId="e8a70c61da9d9d21" providerId="LiveId" clId="{A1DFD56F-DC3C-4058-B400-C88253D0AD2D}" dt="2024-01-29T14:03:22.517" v="2604" actId="1076"/>
          <ac:picMkLst>
            <pc:docMk/>
            <pc:sldMk cId="2630937491" sldId="2494"/>
            <ac:picMk id="8" creationId="{D5AE7094-7215-48EC-9527-6A7653B96023}"/>
          </ac:picMkLst>
        </pc:picChg>
      </pc:sldChg>
      <pc:sldChg chg="modSp add mod">
        <pc:chgData name="Ulrich Gnewuch" userId="e8a70c61da9d9d21" providerId="LiveId" clId="{A1DFD56F-DC3C-4058-B400-C88253D0AD2D}" dt="2024-01-29T19:24:23.699" v="3468" actId="20577"/>
        <pc:sldMkLst>
          <pc:docMk/>
          <pc:sldMk cId="2881546221" sldId="2495"/>
        </pc:sldMkLst>
        <pc:spChg chg="mod">
          <ac:chgData name="Ulrich Gnewuch" userId="e8a70c61da9d9d21" providerId="LiveId" clId="{A1DFD56F-DC3C-4058-B400-C88253D0AD2D}" dt="2024-01-29T19:24:23.699" v="3468" actId="20577"/>
          <ac:spMkLst>
            <pc:docMk/>
            <pc:sldMk cId="2881546221" sldId="2495"/>
            <ac:spMk id="7" creationId="{C3F89523-6A66-E341-060C-66237541AC63}"/>
          </ac:spMkLst>
        </pc:spChg>
      </pc:sldChg>
      <pc:sldChg chg="addSp delSp modSp add mod">
        <pc:chgData name="Ulrich Gnewuch" userId="e8a70c61da9d9d21" providerId="LiveId" clId="{A1DFD56F-DC3C-4058-B400-C88253D0AD2D}" dt="2024-01-30T10:55:20.335" v="4960" actId="20577"/>
        <pc:sldMkLst>
          <pc:docMk/>
          <pc:sldMk cId="1098767476" sldId="2496"/>
        </pc:sldMkLst>
        <pc:spChg chg="add del mod">
          <ac:chgData name="Ulrich Gnewuch" userId="e8a70c61da9d9d21" providerId="LiveId" clId="{A1DFD56F-DC3C-4058-B400-C88253D0AD2D}" dt="2024-01-30T10:34:53.887" v="4483" actId="478"/>
          <ac:spMkLst>
            <pc:docMk/>
            <pc:sldMk cId="1098767476" sldId="2496"/>
            <ac:spMk id="2" creationId="{9A3ADAE5-B8C0-0E73-140C-2ED3A1372C2B}"/>
          </ac:spMkLst>
        </pc:spChg>
        <pc:spChg chg="mod">
          <ac:chgData name="Ulrich Gnewuch" userId="e8a70c61da9d9d21" providerId="LiveId" clId="{A1DFD56F-DC3C-4058-B400-C88253D0AD2D}" dt="2024-01-30T10:55:20.335" v="4960" actId="20577"/>
          <ac:spMkLst>
            <pc:docMk/>
            <pc:sldMk cId="1098767476" sldId="2496"/>
            <ac:spMk id="7" creationId="{C3F89523-6A66-E341-060C-66237541AC63}"/>
          </ac:spMkLst>
        </pc:spChg>
      </pc:sldChg>
      <pc:sldChg chg="addSp delSp modSp new mod modNotesTx">
        <pc:chgData name="Ulrich Gnewuch" userId="e8a70c61da9d9d21" providerId="LiveId" clId="{A1DFD56F-DC3C-4058-B400-C88253D0AD2D}" dt="2024-01-30T14:24:48.313" v="7644" actId="20577"/>
        <pc:sldMkLst>
          <pc:docMk/>
          <pc:sldMk cId="584784867" sldId="2497"/>
        </pc:sldMkLst>
        <pc:spChg chg="mod">
          <ac:chgData name="Ulrich Gnewuch" userId="e8a70c61da9d9d21" providerId="LiveId" clId="{A1DFD56F-DC3C-4058-B400-C88253D0AD2D}" dt="2024-01-30T11:19:02.990" v="5674" actId="20577"/>
          <ac:spMkLst>
            <pc:docMk/>
            <pc:sldMk cId="584784867" sldId="2497"/>
            <ac:spMk id="2" creationId="{F7D26F91-C77D-C38C-0020-75ED523DCE41}"/>
          </ac:spMkLst>
        </pc:spChg>
        <pc:spChg chg="mod">
          <ac:chgData name="Ulrich Gnewuch" userId="e8a70c61da9d9d21" providerId="LiveId" clId="{A1DFD56F-DC3C-4058-B400-C88253D0AD2D}" dt="2024-01-29T14:23:01.228" v="2751"/>
          <ac:spMkLst>
            <pc:docMk/>
            <pc:sldMk cId="584784867" sldId="2497"/>
            <ac:spMk id="6" creationId="{452805BD-3722-FDD9-DA34-815E4383A530}"/>
          </ac:spMkLst>
        </pc:spChg>
        <pc:spChg chg="add mod">
          <ac:chgData name="Ulrich Gnewuch" userId="e8a70c61da9d9d21" providerId="LiveId" clId="{A1DFD56F-DC3C-4058-B400-C88253D0AD2D}" dt="2024-01-30T10:43:17.549" v="4560" actId="20577"/>
          <ac:spMkLst>
            <pc:docMk/>
            <pc:sldMk cId="584784867" sldId="2497"/>
            <ac:spMk id="7" creationId="{A05FA9DA-E4E7-C48E-10EE-D758D4FAADC2}"/>
          </ac:spMkLst>
        </pc:spChg>
        <pc:spChg chg="mod">
          <ac:chgData name="Ulrich Gnewuch" userId="e8a70c61da9d9d21" providerId="LiveId" clId="{A1DFD56F-DC3C-4058-B400-C88253D0AD2D}" dt="2024-01-30T14:24:48.313" v="7644" actId="20577"/>
          <ac:spMkLst>
            <pc:docMk/>
            <pc:sldMk cId="584784867" sldId="2497"/>
            <ac:spMk id="11" creationId="{6611D567-A498-FBF2-375D-FA7F05B3FFF5}"/>
          </ac:spMkLst>
        </pc:spChg>
        <pc:spChg chg="add del mod ord">
          <ac:chgData name="Ulrich Gnewuch" userId="e8a70c61da9d9d21" providerId="LiveId" clId="{A1DFD56F-DC3C-4058-B400-C88253D0AD2D}" dt="2024-01-30T10:42:56.344" v="4545" actId="478"/>
          <ac:spMkLst>
            <pc:docMk/>
            <pc:sldMk cId="584784867" sldId="2497"/>
            <ac:spMk id="13" creationId="{006980F0-E85E-D6C6-C21E-8EC1ECF81D5A}"/>
          </ac:spMkLst>
        </pc:spChg>
        <pc:spChg chg="mod">
          <ac:chgData name="Ulrich Gnewuch" userId="e8a70c61da9d9d21" providerId="LiveId" clId="{A1DFD56F-DC3C-4058-B400-C88253D0AD2D}" dt="2024-01-29T14:33:28.122" v="3129"/>
          <ac:spMkLst>
            <pc:docMk/>
            <pc:sldMk cId="584784867" sldId="2497"/>
            <ac:spMk id="16" creationId="{32259EFA-F9FC-6C85-01A0-DCE9DAEF7755}"/>
          </ac:spMkLst>
        </pc:spChg>
        <pc:grpChg chg="add mod">
          <ac:chgData name="Ulrich Gnewuch" userId="e8a70c61da9d9d21" providerId="LiveId" clId="{A1DFD56F-DC3C-4058-B400-C88253D0AD2D}" dt="2024-01-29T14:23:09.850" v="2752"/>
          <ac:grpSpMkLst>
            <pc:docMk/>
            <pc:sldMk cId="584784867" sldId="2497"/>
            <ac:grpSpMk id="10" creationId="{BB9EF4BA-E8C1-9E3B-F0EC-919930F5727E}"/>
          </ac:grpSpMkLst>
        </pc:grpChg>
        <pc:grpChg chg="add mod">
          <ac:chgData name="Ulrich Gnewuch" userId="e8a70c61da9d9d21" providerId="LiveId" clId="{A1DFD56F-DC3C-4058-B400-C88253D0AD2D}" dt="2024-01-29T14:33:28.122" v="3129"/>
          <ac:grpSpMkLst>
            <pc:docMk/>
            <pc:sldMk cId="584784867" sldId="2497"/>
            <ac:grpSpMk id="14" creationId="{92A29441-5AFB-057B-E480-22B167F19729}"/>
          </ac:grpSpMkLst>
        </pc:grpChg>
        <pc:picChg chg="add mod modCrop">
          <ac:chgData name="Ulrich Gnewuch" userId="e8a70c61da9d9d21" providerId="LiveId" clId="{A1DFD56F-DC3C-4058-B400-C88253D0AD2D}" dt="2024-01-30T10:43:01.934" v="4546" actId="732"/>
          <ac:picMkLst>
            <pc:docMk/>
            <pc:sldMk cId="584784867" sldId="2497"/>
            <ac:picMk id="8" creationId="{7F75BD2B-031F-7236-08D4-B36B38F8FEC2}"/>
          </ac:picMkLst>
        </pc:picChg>
        <pc:picChg chg="add del mod">
          <ac:chgData name="Ulrich Gnewuch" userId="e8a70c61da9d9d21" providerId="LiveId" clId="{A1DFD56F-DC3C-4058-B400-C88253D0AD2D}" dt="2024-01-29T14:25:51.357" v="2914" actId="478"/>
          <ac:picMkLst>
            <pc:docMk/>
            <pc:sldMk cId="584784867" sldId="2497"/>
            <ac:picMk id="9" creationId="{0E8C033B-AECC-D457-D815-8D60C54A5C7B}"/>
          </ac:picMkLst>
        </pc:picChg>
        <pc:picChg chg="mod">
          <ac:chgData name="Ulrich Gnewuch" userId="e8a70c61da9d9d21" providerId="LiveId" clId="{A1DFD56F-DC3C-4058-B400-C88253D0AD2D}" dt="2024-01-29T14:23:09.850" v="2752"/>
          <ac:picMkLst>
            <pc:docMk/>
            <pc:sldMk cId="584784867" sldId="2497"/>
            <ac:picMk id="12" creationId="{D713ADFF-58D2-9EC6-7669-DC37D527B524}"/>
          </ac:picMkLst>
        </pc:picChg>
        <pc:picChg chg="mod">
          <ac:chgData name="Ulrich Gnewuch" userId="e8a70c61da9d9d21" providerId="LiveId" clId="{A1DFD56F-DC3C-4058-B400-C88253D0AD2D}" dt="2024-01-29T14:33:28.122" v="3129"/>
          <ac:picMkLst>
            <pc:docMk/>
            <pc:sldMk cId="584784867" sldId="2497"/>
            <ac:picMk id="15" creationId="{B3329C47-A9AF-95C8-50E0-639BE363052A}"/>
          </ac:picMkLst>
        </pc:picChg>
      </pc:sldChg>
      <pc:sldChg chg="addSp delSp modSp new mod ord">
        <pc:chgData name="Ulrich Gnewuch" userId="e8a70c61da9d9d21" providerId="LiveId" clId="{A1DFD56F-DC3C-4058-B400-C88253D0AD2D}" dt="2024-01-30T11:21:10.172" v="5753" actId="20577"/>
        <pc:sldMkLst>
          <pc:docMk/>
          <pc:sldMk cId="1255652677" sldId="2498"/>
        </pc:sldMkLst>
        <pc:spChg chg="del mod">
          <ac:chgData name="Ulrich Gnewuch" userId="e8a70c61da9d9d21" providerId="LiveId" clId="{A1DFD56F-DC3C-4058-B400-C88253D0AD2D}" dt="2024-01-29T19:27:09.938" v="3536" actId="478"/>
          <ac:spMkLst>
            <pc:docMk/>
            <pc:sldMk cId="1255652677" sldId="2498"/>
            <ac:spMk id="2" creationId="{0A0C3E02-7966-CD28-8D32-592D68578740}"/>
          </ac:spMkLst>
        </pc:spChg>
        <pc:spChg chg="mod">
          <ac:chgData name="Ulrich Gnewuch" userId="e8a70c61da9d9d21" providerId="LiveId" clId="{A1DFD56F-DC3C-4058-B400-C88253D0AD2D}" dt="2024-01-30T11:21:10.172" v="5753" actId="20577"/>
          <ac:spMkLst>
            <pc:docMk/>
            <pc:sldMk cId="1255652677" sldId="2498"/>
            <ac:spMk id="6" creationId="{AF0F6E09-3B3A-B777-87E5-C3D7EDA2C87F}"/>
          </ac:spMkLst>
        </pc:spChg>
        <pc:spChg chg="add del mod">
          <ac:chgData name="Ulrich Gnewuch" userId="e8a70c61da9d9d21" providerId="LiveId" clId="{A1DFD56F-DC3C-4058-B400-C88253D0AD2D}" dt="2024-01-29T19:28:28.129" v="3571" actId="478"/>
          <ac:spMkLst>
            <pc:docMk/>
            <pc:sldMk cId="1255652677" sldId="2498"/>
            <ac:spMk id="8" creationId="{8130BE71-C3B8-16E0-76BC-1A50B69C295D}"/>
          </ac:spMkLst>
        </pc:spChg>
        <pc:spChg chg="add del mod">
          <ac:chgData name="Ulrich Gnewuch" userId="e8a70c61da9d9d21" providerId="LiveId" clId="{A1DFD56F-DC3C-4058-B400-C88253D0AD2D}" dt="2024-01-29T19:28:28.129" v="3571" actId="478"/>
          <ac:spMkLst>
            <pc:docMk/>
            <pc:sldMk cId="1255652677" sldId="2498"/>
            <ac:spMk id="10" creationId="{A55492B8-A0FD-879B-EE5B-88A4CEDF6C6D}"/>
          </ac:spMkLst>
        </pc:spChg>
        <pc:spChg chg="add del mod">
          <ac:chgData name="Ulrich Gnewuch" userId="e8a70c61da9d9d21" providerId="LiveId" clId="{A1DFD56F-DC3C-4058-B400-C88253D0AD2D}" dt="2024-01-30T11:07:46.140" v="5158" actId="478"/>
          <ac:spMkLst>
            <pc:docMk/>
            <pc:sldMk cId="1255652677" sldId="2498"/>
            <ac:spMk id="11" creationId="{BEC2DAC5-FEE9-A72E-6902-A780FBA3854F}"/>
          </ac:spMkLst>
        </pc:spChg>
        <pc:spChg chg="add del mod">
          <ac:chgData name="Ulrich Gnewuch" userId="e8a70c61da9d9d21" providerId="LiveId" clId="{A1DFD56F-DC3C-4058-B400-C88253D0AD2D}" dt="2024-01-30T11:09:56.516" v="5178" actId="478"/>
          <ac:spMkLst>
            <pc:docMk/>
            <pc:sldMk cId="1255652677" sldId="2498"/>
            <ac:spMk id="13" creationId="{675248EE-07B7-352F-6BF8-243CBF738E91}"/>
          </ac:spMkLst>
        </pc:spChg>
        <pc:graphicFrameChg chg="add mod modGraphic">
          <ac:chgData name="Ulrich Gnewuch" userId="e8a70c61da9d9d21" providerId="LiveId" clId="{A1DFD56F-DC3C-4058-B400-C88253D0AD2D}" dt="2024-01-30T11:21:02.701" v="5752" actId="122"/>
          <ac:graphicFrameMkLst>
            <pc:docMk/>
            <pc:sldMk cId="1255652677" sldId="2498"/>
            <ac:graphicFrameMk id="12" creationId="{20F16386-655C-3FA0-CB17-6A6367910E08}"/>
          </ac:graphicFrameMkLst>
        </pc:graphicFrameChg>
      </pc:sldChg>
      <pc:sldChg chg="addSp modSp new del mod ord modNotesTx">
        <pc:chgData name="Ulrich Gnewuch" userId="e8a70c61da9d9d21" providerId="LiveId" clId="{A1DFD56F-DC3C-4058-B400-C88253D0AD2D}" dt="2024-01-30T10:55:14.383" v="4959" actId="47"/>
        <pc:sldMkLst>
          <pc:docMk/>
          <pc:sldMk cId="3939984593" sldId="2499"/>
        </pc:sldMkLst>
        <pc:spChg chg="mod">
          <ac:chgData name="Ulrich Gnewuch" userId="e8a70c61da9d9d21" providerId="LiveId" clId="{A1DFD56F-DC3C-4058-B400-C88253D0AD2D}" dt="2024-01-29T19:25:46.459" v="3511" actId="21"/>
          <ac:spMkLst>
            <pc:docMk/>
            <pc:sldMk cId="3939984593" sldId="2499"/>
            <ac:spMk id="2" creationId="{74D1F5F2-6880-5E0C-7948-AF152F17090B}"/>
          </ac:spMkLst>
        </pc:spChg>
        <pc:spChg chg="mod">
          <ac:chgData name="Ulrich Gnewuch" userId="e8a70c61da9d9d21" providerId="LiveId" clId="{A1DFD56F-DC3C-4058-B400-C88253D0AD2D}" dt="2024-01-29T14:27:59.770" v="2991" actId="20577"/>
          <ac:spMkLst>
            <pc:docMk/>
            <pc:sldMk cId="3939984593" sldId="2499"/>
            <ac:spMk id="6" creationId="{E718C863-49CC-F88A-1014-ADCAE8FA8D77}"/>
          </ac:spMkLst>
        </pc:spChg>
        <pc:spChg chg="add mod">
          <ac:chgData name="Ulrich Gnewuch" userId="e8a70c61da9d9d21" providerId="LiveId" clId="{A1DFD56F-DC3C-4058-B400-C88253D0AD2D}" dt="2024-01-30T10:43:53.126" v="4567" actId="1076"/>
          <ac:spMkLst>
            <pc:docMk/>
            <pc:sldMk cId="3939984593" sldId="2499"/>
            <ac:spMk id="7" creationId="{2DD11BA5-BC36-22FF-5F2E-3F61DC199270}"/>
          </ac:spMkLst>
        </pc:spChg>
      </pc:sldChg>
      <pc:sldChg chg="modSp new del mod">
        <pc:chgData name="Ulrich Gnewuch" userId="e8a70c61da9d9d21" providerId="LiveId" clId="{A1DFD56F-DC3C-4058-B400-C88253D0AD2D}" dt="2024-01-29T14:30:35.624" v="3089" actId="47"/>
        <pc:sldMkLst>
          <pc:docMk/>
          <pc:sldMk cId="369258711" sldId="2500"/>
        </pc:sldMkLst>
        <pc:spChg chg="mod">
          <ac:chgData name="Ulrich Gnewuch" userId="e8a70c61da9d9d21" providerId="LiveId" clId="{A1DFD56F-DC3C-4058-B400-C88253D0AD2D}" dt="2024-01-29T14:28:06.134" v="2992" actId="21"/>
          <ac:spMkLst>
            <pc:docMk/>
            <pc:sldMk cId="369258711" sldId="2500"/>
            <ac:spMk id="2" creationId="{075A396E-45AB-E209-F25A-FDAC7A9F2118}"/>
          </ac:spMkLst>
        </pc:spChg>
      </pc:sldChg>
      <pc:sldChg chg="modSp new del mod">
        <pc:chgData name="Ulrich Gnewuch" userId="e8a70c61da9d9d21" providerId="LiveId" clId="{A1DFD56F-DC3C-4058-B400-C88253D0AD2D}" dt="2024-01-29T14:49:31.378" v="3285" actId="47"/>
        <pc:sldMkLst>
          <pc:docMk/>
          <pc:sldMk cId="3472574463" sldId="2501"/>
        </pc:sldMkLst>
        <pc:spChg chg="mod">
          <ac:chgData name="Ulrich Gnewuch" userId="e8a70c61da9d9d21" providerId="LiveId" clId="{A1DFD56F-DC3C-4058-B400-C88253D0AD2D}" dt="2024-01-29T14:24:00.325" v="2774" actId="20577"/>
          <ac:spMkLst>
            <pc:docMk/>
            <pc:sldMk cId="3472574463" sldId="2501"/>
            <ac:spMk id="3" creationId="{BB14A09E-13B9-E588-F513-1E48E5F3B855}"/>
          </ac:spMkLst>
        </pc:spChg>
      </pc:sldChg>
      <pc:sldChg chg="addSp delSp modSp new mod ord modNotesTx">
        <pc:chgData name="Ulrich Gnewuch" userId="e8a70c61da9d9d21" providerId="LiveId" clId="{A1DFD56F-DC3C-4058-B400-C88253D0AD2D}" dt="2024-01-30T11:21:29.657" v="5754" actId="1076"/>
        <pc:sldMkLst>
          <pc:docMk/>
          <pc:sldMk cId="2191169739" sldId="2502"/>
        </pc:sldMkLst>
        <pc:spChg chg="mod">
          <ac:chgData name="Ulrich Gnewuch" userId="e8a70c61da9d9d21" providerId="LiveId" clId="{A1DFD56F-DC3C-4058-B400-C88253D0AD2D}" dt="2024-01-30T11:14:47.120" v="5368" actId="1036"/>
          <ac:spMkLst>
            <pc:docMk/>
            <pc:sldMk cId="2191169739" sldId="2502"/>
            <ac:spMk id="2" creationId="{4D9031FB-177F-EC26-8F0E-29A9476B91CC}"/>
          </ac:spMkLst>
        </pc:spChg>
        <pc:spChg chg="mod">
          <ac:chgData name="Ulrich Gnewuch" userId="e8a70c61da9d9d21" providerId="LiveId" clId="{A1DFD56F-DC3C-4058-B400-C88253D0AD2D}" dt="2024-01-29T14:26:30.312" v="2971" actId="20577"/>
          <ac:spMkLst>
            <pc:docMk/>
            <pc:sldMk cId="2191169739" sldId="2502"/>
            <ac:spMk id="6" creationId="{A18C9B27-111C-41A2-644B-C0D99EAD3777}"/>
          </ac:spMkLst>
        </pc:spChg>
        <pc:spChg chg="add mod">
          <ac:chgData name="Ulrich Gnewuch" userId="e8a70c61da9d9d21" providerId="LiveId" clId="{A1DFD56F-DC3C-4058-B400-C88253D0AD2D}" dt="2024-01-30T11:14:59.193" v="5372" actId="20577"/>
          <ac:spMkLst>
            <pc:docMk/>
            <pc:sldMk cId="2191169739" sldId="2502"/>
            <ac:spMk id="7" creationId="{0836A5CB-72AD-9A21-F122-DD5704C3D3C0}"/>
          </ac:spMkLst>
        </pc:spChg>
        <pc:spChg chg="add mod">
          <ac:chgData name="Ulrich Gnewuch" userId="e8a70c61da9d9d21" providerId="LiveId" clId="{A1DFD56F-DC3C-4058-B400-C88253D0AD2D}" dt="2024-01-30T10:56:06.838" v="4975" actId="207"/>
          <ac:spMkLst>
            <pc:docMk/>
            <pc:sldMk cId="2191169739" sldId="2502"/>
            <ac:spMk id="8" creationId="{E56D70F6-8FCD-94B0-028C-1A6F3E6EBA97}"/>
          </ac:spMkLst>
        </pc:spChg>
        <pc:spChg chg="add del mod">
          <ac:chgData name="Ulrich Gnewuch" userId="e8a70c61da9d9d21" providerId="LiveId" clId="{A1DFD56F-DC3C-4058-B400-C88253D0AD2D}" dt="2024-01-30T10:55:56.210" v="4968" actId="478"/>
          <ac:spMkLst>
            <pc:docMk/>
            <pc:sldMk cId="2191169739" sldId="2502"/>
            <ac:spMk id="9" creationId="{FD33CB34-4E95-6836-D6C5-6FEBA4A4C83D}"/>
          </ac:spMkLst>
        </pc:spChg>
        <pc:spChg chg="add del mod">
          <ac:chgData name="Ulrich Gnewuch" userId="e8a70c61da9d9d21" providerId="LiveId" clId="{A1DFD56F-DC3C-4058-B400-C88253D0AD2D}" dt="2024-01-30T10:55:44.305" v="4965" actId="478"/>
          <ac:spMkLst>
            <pc:docMk/>
            <pc:sldMk cId="2191169739" sldId="2502"/>
            <ac:spMk id="10" creationId="{4BD094B4-FD1D-D27D-ED2A-3BCBD9337991}"/>
          </ac:spMkLst>
        </pc:spChg>
        <pc:spChg chg="add mod">
          <ac:chgData name="Ulrich Gnewuch" userId="e8a70c61da9d9d21" providerId="LiveId" clId="{A1DFD56F-DC3C-4058-B400-C88253D0AD2D}" dt="2024-01-30T11:21:29.657" v="5754" actId="1076"/>
          <ac:spMkLst>
            <pc:docMk/>
            <pc:sldMk cId="2191169739" sldId="2502"/>
            <ac:spMk id="11" creationId="{AA7D1BC0-C2D4-B53D-59E2-4891A7A9C847}"/>
          </ac:spMkLst>
        </pc:spChg>
      </pc:sldChg>
      <pc:sldChg chg="addSp delSp modSp new add del mod ord">
        <pc:chgData name="Ulrich Gnewuch" userId="e8a70c61da9d9d21" providerId="LiveId" clId="{A1DFD56F-DC3C-4058-B400-C88253D0AD2D}" dt="2024-01-30T11:09:52.580" v="5177" actId="47"/>
        <pc:sldMkLst>
          <pc:docMk/>
          <pc:sldMk cId="79203696" sldId="2503"/>
        </pc:sldMkLst>
        <pc:spChg chg="del">
          <ac:chgData name="Ulrich Gnewuch" userId="e8a70c61da9d9d21" providerId="LiveId" clId="{A1DFD56F-DC3C-4058-B400-C88253D0AD2D}" dt="2024-01-29T14:29:01.862" v="3012" actId="478"/>
          <ac:spMkLst>
            <pc:docMk/>
            <pc:sldMk cId="79203696" sldId="2503"/>
            <ac:spMk id="2" creationId="{22E65792-926B-BA7C-ECF5-82E59123A834}"/>
          </ac:spMkLst>
        </pc:spChg>
        <pc:spChg chg="mod">
          <ac:chgData name="Ulrich Gnewuch" userId="e8a70c61da9d9d21" providerId="LiveId" clId="{A1DFD56F-DC3C-4058-B400-C88253D0AD2D}" dt="2024-01-29T14:33:12.419" v="3127" actId="20577"/>
          <ac:spMkLst>
            <pc:docMk/>
            <pc:sldMk cId="79203696" sldId="2503"/>
            <ac:spMk id="6" creationId="{A99CACA1-2D03-905F-CD00-E07B014B04F1}"/>
          </ac:spMkLst>
        </pc:spChg>
        <pc:spChg chg="add mod">
          <ac:chgData name="Ulrich Gnewuch" userId="e8a70c61da9d9d21" providerId="LiveId" clId="{A1DFD56F-DC3C-4058-B400-C88253D0AD2D}" dt="2024-01-29T14:29:16.100" v="3021" actId="1076"/>
          <ac:spMkLst>
            <pc:docMk/>
            <pc:sldMk cId="79203696" sldId="2503"/>
            <ac:spMk id="10" creationId="{CC24CE5A-D28F-0FAA-D3FB-4C218684A07E}"/>
          </ac:spMkLst>
        </pc:spChg>
        <pc:picChg chg="add mod">
          <ac:chgData name="Ulrich Gnewuch" userId="e8a70c61da9d9d21" providerId="LiveId" clId="{A1DFD56F-DC3C-4058-B400-C88253D0AD2D}" dt="2024-01-29T14:29:00.215" v="3011" actId="1440"/>
          <ac:picMkLst>
            <pc:docMk/>
            <pc:sldMk cId="79203696" sldId="2503"/>
            <ac:picMk id="8" creationId="{B69E1796-E4FD-A295-AA74-7A2B71E11677}"/>
          </ac:picMkLst>
        </pc:picChg>
        <pc:picChg chg="add mod">
          <ac:chgData name="Ulrich Gnewuch" userId="e8a70c61da9d9d21" providerId="LiveId" clId="{A1DFD56F-DC3C-4058-B400-C88253D0AD2D}" dt="2024-01-29T14:29:41.189" v="3028" actId="1076"/>
          <ac:picMkLst>
            <pc:docMk/>
            <pc:sldMk cId="79203696" sldId="2503"/>
            <ac:picMk id="12" creationId="{A4D7E4FE-DCB3-474F-3DF4-13F3575EC6A2}"/>
          </ac:picMkLst>
        </pc:picChg>
      </pc:sldChg>
      <pc:sldChg chg="addSp delSp modSp new mod modNotesTx">
        <pc:chgData name="Ulrich Gnewuch" userId="e8a70c61da9d9d21" providerId="LiveId" clId="{A1DFD56F-DC3C-4058-B400-C88253D0AD2D}" dt="2024-01-30T15:12:21.566" v="8678" actId="113"/>
        <pc:sldMkLst>
          <pc:docMk/>
          <pc:sldMk cId="2564695676" sldId="2504"/>
        </pc:sldMkLst>
        <pc:spChg chg="del mod">
          <ac:chgData name="Ulrich Gnewuch" userId="e8a70c61da9d9d21" providerId="LiveId" clId="{A1DFD56F-DC3C-4058-B400-C88253D0AD2D}" dt="2024-01-30T10:28:05.865" v="4332" actId="478"/>
          <ac:spMkLst>
            <pc:docMk/>
            <pc:sldMk cId="2564695676" sldId="2504"/>
            <ac:spMk id="2" creationId="{BB4EC8C7-8806-D43A-1E98-900826ABFDA0}"/>
          </ac:spMkLst>
        </pc:spChg>
        <pc:spChg chg="mod">
          <ac:chgData name="Ulrich Gnewuch" userId="e8a70c61da9d9d21" providerId="LiveId" clId="{A1DFD56F-DC3C-4058-B400-C88253D0AD2D}" dt="2024-01-30T10:28:46.574" v="4349" actId="20577"/>
          <ac:spMkLst>
            <pc:docMk/>
            <pc:sldMk cId="2564695676" sldId="2504"/>
            <ac:spMk id="6" creationId="{2C404BA1-F40D-4A28-1547-106E3ED1A073}"/>
          </ac:spMkLst>
        </pc:spChg>
        <pc:spChg chg="add mod">
          <ac:chgData name="Ulrich Gnewuch" userId="e8a70c61da9d9d21" providerId="LiveId" clId="{A1DFD56F-DC3C-4058-B400-C88253D0AD2D}" dt="2024-01-30T10:26:36.405" v="4283" actId="20577"/>
          <ac:spMkLst>
            <pc:docMk/>
            <pc:sldMk cId="2564695676" sldId="2504"/>
            <ac:spMk id="8" creationId="{DC60E8BD-7F40-C32A-DF6F-320E90C798A8}"/>
          </ac:spMkLst>
        </pc:spChg>
        <pc:spChg chg="add del mod">
          <ac:chgData name="Ulrich Gnewuch" userId="e8a70c61da9d9d21" providerId="LiveId" clId="{A1DFD56F-DC3C-4058-B400-C88253D0AD2D}" dt="2024-01-29T19:37:35.196" v="3956" actId="478"/>
          <ac:spMkLst>
            <pc:docMk/>
            <pc:sldMk cId="2564695676" sldId="2504"/>
            <ac:spMk id="9" creationId="{E0B1A67F-5122-F38E-0C49-2590183BA2EF}"/>
          </ac:spMkLst>
        </pc:spChg>
        <pc:spChg chg="add del mod">
          <ac:chgData name="Ulrich Gnewuch" userId="e8a70c61da9d9d21" providerId="LiveId" clId="{A1DFD56F-DC3C-4058-B400-C88253D0AD2D}" dt="2024-01-30T10:26:39.285" v="4284" actId="478"/>
          <ac:spMkLst>
            <pc:docMk/>
            <pc:sldMk cId="2564695676" sldId="2504"/>
            <ac:spMk id="10" creationId="{0489E727-0768-FE15-F079-3266D75BD9F0}"/>
          </ac:spMkLst>
        </pc:spChg>
        <pc:spChg chg="mod">
          <ac:chgData name="Ulrich Gnewuch" userId="e8a70c61da9d9d21" providerId="LiveId" clId="{A1DFD56F-DC3C-4058-B400-C88253D0AD2D}" dt="2024-01-30T11:39:31.606" v="5886" actId="20577"/>
          <ac:spMkLst>
            <pc:docMk/>
            <pc:sldMk cId="2564695676" sldId="2504"/>
            <ac:spMk id="11" creationId="{401B4EAD-1D47-AD57-3F83-24A380FB9537}"/>
          </ac:spMkLst>
        </pc:spChg>
        <pc:spChg chg="add mod">
          <ac:chgData name="Ulrich Gnewuch" userId="e8a70c61da9d9d21" providerId="LiveId" clId="{A1DFD56F-DC3C-4058-B400-C88253D0AD2D}" dt="2024-01-30T15:12:21.566" v="8678" actId="113"/>
          <ac:spMkLst>
            <pc:docMk/>
            <pc:sldMk cId="2564695676" sldId="2504"/>
            <ac:spMk id="13" creationId="{70A37246-E5D2-A2E2-D1E5-12BCC3E2122D}"/>
          </ac:spMkLst>
        </pc:spChg>
        <pc:spChg chg="mod">
          <ac:chgData name="Ulrich Gnewuch" userId="e8a70c61da9d9d21" providerId="LiveId" clId="{A1DFD56F-DC3C-4058-B400-C88253D0AD2D}" dt="2024-01-30T10:29:23.735" v="4373"/>
          <ac:spMkLst>
            <pc:docMk/>
            <pc:sldMk cId="2564695676" sldId="2504"/>
            <ac:spMk id="16" creationId="{24449576-1408-8DCA-F07E-FC6CCA322988}"/>
          </ac:spMkLst>
        </pc:spChg>
        <pc:grpChg chg="add mod">
          <ac:chgData name="Ulrich Gnewuch" userId="e8a70c61da9d9d21" providerId="LiveId" clId="{A1DFD56F-DC3C-4058-B400-C88253D0AD2D}" dt="2024-01-30T10:23:40.467" v="4243"/>
          <ac:grpSpMkLst>
            <pc:docMk/>
            <pc:sldMk cId="2564695676" sldId="2504"/>
            <ac:grpSpMk id="9" creationId="{3E3EF454-FBB4-583D-46EB-822BC6284239}"/>
          </ac:grpSpMkLst>
        </pc:grpChg>
        <pc:grpChg chg="add mod">
          <ac:chgData name="Ulrich Gnewuch" userId="e8a70c61da9d9d21" providerId="LiveId" clId="{A1DFD56F-DC3C-4058-B400-C88253D0AD2D}" dt="2024-01-30T10:29:23.735" v="4373"/>
          <ac:grpSpMkLst>
            <pc:docMk/>
            <pc:sldMk cId="2564695676" sldId="2504"/>
            <ac:grpSpMk id="14" creationId="{F8B09738-1650-2F92-AE88-423A1DEC3494}"/>
          </ac:grpSpMkLst>
        </pc:grpChg>
        <pc:picChg chg="add mod">
          <ac:chgData name="Ulrich Gnewuch" userId="e8a70c61da9d9d21" providerId="LiveId" clId="{A1DFD56F-DC3C-4058-B400-C88253D0AD2D}" dt="2024-01-30T10:28:30.439" v="4348" actId="1076"/>
          <ac:picMkLst>
            <pc:docMk/>
            <pc:sldMk cId="2564695676" sldId="2504"/>
            <ac:picMk id="7" creationId="{E4CD3411-CF0A-C52A-64C7-CEBC22CE4925}"/>
          </ac:picMkLst>
        </pc:picChg>
        <pc:picChg chg="mod">
          <ac:chgData name="Ulrich Gnewuch" userId="e8a70c61da9d9d21" providerId="LiveId" clId="{A1DFD56F-DC3C-4058-B400-C88253D0AD2D}" dt="2024-01-30T10:23:40.467" v="4243"/>
          <ac:picMkLst>
            <pc:docMk/>
            <pc:sldMk cId="2564695676" sldId="2504"/>
            <ac:picMk id="12" creationId="{5EE4CDE7-2E72-C2B6-13FE-7A8407B1925D}"/>
          </ac:picMkLst>
        </pc:picChg>
        <pc:picChg chg="mod">
          <ac:chgData name="Ulrich Gnewuch" userId="e8a70c61da9d9d21" providerId="LiveId" clId="{A1DFD56F-DC3C-4058-B400-C88253D0AD2D}" dt="2024-01-30T10:29:23.735" v="4373"/>
          <ac:picMkLst>
            <pc:docMk/>
            <pc:sldMk cId="2564695676" sldId="2504"/>
            <ac:picMk id="15" creationId="{1CF89029-9B49-867E-5D3A-56F4E89F3AC3}"/>
          </ac:picMkLst>
        </pc:picChg>
      </pc:sldChg>
      <pc:sldChg chg="addSp delSp modSp new del mod">
        <pc:chgData name="Ulrich Gnewuch" userId="e8a70c61da9d9d21" providerId="LiveId" clId="{A1DFD56F-DC3C-4058-B400-C88253D0AD2D}" dt="2024-01-30T10:21:59.165" v="4221" actId="47"/>
        <pc:sldMkLst>
          <pc:docMk/>
          <pc:sldMk cId="4012398757" sldId="2505"/>
        </pc:sldMkLst>
        <pc:spChg chg="del mod">
          <ac:chgData name="Ulrich Gnewuch" userId="e8a70c61da9d9d21" providerId="LiveId" clId="{A1DFD56F-DC3C-4058-B400-C88253D0AD2D}" dt="2024-01-29T19:34:56.644" v="3867" actId="478"/>
          <ac:spMkLst>
            <pc:docMk/>
            <pc:sldMk cId="4012398757" sldId="2505"/>
            <ac:spMk id="2" creationId="{B0AEA3D7-D5AA-FD5E-CBDA-A2B1AC74D2EB}"/>
          </ac:spMkLst>
        </pc:spChg>
        <pc:spChg chg="mod">
          <ac:chgData name="Ulrich Gnewuch" userId="e8a70c61da9d9d21" providerId="LiveId" clId="{A1DFD56F-DC3C-4058-B400-C88253D0AD2D}" dt="2024-01-29T19:32:03.137" v="3761"/>
          <ac:spMkLst>
            <pc:docMk/>
            <pc:sldMk cId="4012398757" sldId="2505"/>
            <ac:spMk id="6" creationId="{7DF4BFC3-8289-5627-A529-4713D8516B5B}"/>
          </ac:spMkLst>
        </pc:spChg>
        <pc:spChg chg="add mod">
          <ac:chgData name="Ulrich Gnewuch" userId="e8a70c61da9d9d21" providerId="LiveId" clId="{A1DFD56F-DC3C-4058-B400-C88253D0AD2D}" dt="2024-01-29T19:35:11.129" v="3902" actId="14100"/>
          <ac:spMkLst>
            <pc:docMk/>
            <pc:sldMk cId="4012398757" sldId="2505"/>
            <ac:spMk id="9" creationId="{DE7A5D9E-8AD0-D5F1-B37E-DB555CF0ED05}"/>
          </ac:spMkLst>
        </pc:spChg>
        <pc:picChg chg="add mod">
          <ac:chgData name="Ulrich Gnewuch" userId="e8a70c61da9d9d21" providerId="LiveId" clId="{A1DFD56F-DC3C-4058-B400-C88253D0AD2D}" dt="2024-01-29T19:34:57.825" v="3868" actId="1076"/>
          <ac:picMkLst>
            <pc:docMk/>
            <pc:sldMk cId="4012398757" sldId="2505"/>
            <ac:picMk id="8" creationId="{CC08A9D4-D3D8-E67B-708A-BFD9DFF76165}"/>
          </ac:picMkLst>
        </pc:picChg>
      </pc:sldChg>
      <pc:sldChg chg="addSp delSp modSp new del mod">
        <pc:chgData name="Ulrich Gnewuch" userId="e8a70c61da9d9d21" providerId="LiveId" clId="{A1DFD56F-DC3C-4058-B400-C88253D0AD2D}" dt="2024-01-30T10:21:59.165" v="4221" actId="47"/>
        <pc:sldMkLst>
          <pc:docMk/>
          <pc:sldMk cId="1109421079" sldId="2506"/>
        </pc:sldMkLst>
        <pc:spChg chg="del mod">
          <ac:chgData name="Ulrich Gnewuch" userId="e8a70c61da9d9d21" providerId="LiveId" clId="{A1DFD56F-DC3C-4058-B400-C88253D0AD2D}" dt="2024-01-29T19:34:37.146" v="3821" actId="478"/>
          <ac:spMkLst>
            <pc:docMk/>
            <pc:sldMk cId="1109421079" sldId="2506"/>
            <ac:spMk id="2" creationId="{AD2E6ADB-447F-0824-93FC-91421403FEC4}"/>
          </ac:spMkLst>
        </pc:spChg>
        <pc:spChg chg="mod">
          <ac:chgData name="Ulrich Gnewuch" userId="e8a70c61da9d9d21" providerId="LiveId" clId="{A1DFD56F-DC3C-4058-B400-C88253D0AD2D}" dt="2024-01-29T19:32:06.289" v="3762"/>
          <ac:spMkLst>
            <pc:docMk/>
            <pc:sldMk cId="1109421079" sldId="2506"/>
            <ac:spMk id="6" creationId="{D1A2CF5E-2655-4FA3-4193-CC2B75291839}"/>
          </ac:spMkLst>
        </pc:spChg>
        <pc:spChg chg="add del mod">
          <ac:chgData name="Ulrich Gnewuch" userId="e8a70c61da9d9d21" providerId="LiveId" clId="{A1DFD56F-DC3C-4058-B400-C88253D0AD2D}" dt="2024-01-30T10:18:40.505" v="4172" actId="21"/>
          <ac:spMkLst>
            <pc:docMk/>
            <pc:sldMk cId="1109421079" sldId="2506"/>
            <ac:spMk id="10" creationId="{BF913CB4-C6C9-2288-B941-95D0C69C0B9B}"/>
          </ac:spMkLst>
        </pc:spChg>
        <pc:spChg chg="add mod">
          <ac:chgData name="Ulrich Gnewuch" userId="e8a70c61da9d9d21" providerId="LiveId" clId="{A1DFD56F-DC3C-4058-B400-C88253D0AD2D}" dt="2024-01-29T19:34:50.980" v="3865" actId="20577"/>
          <ac:spMkLst>
            <pc:docMk/>
            <pc:sldMk cId="1109421079" sldId="2506"/>
            <ac:spMk id="11" creationId="{8230F9CA-42E4-A1D0-D503-773DB2BDA894}"/>
          </ac:spMkLst>
        </pc:spChg>
        <pc:picChg chg="add del mod">
          <ac:chgData name="Ulrich Gnewuch" userId="e8a70c61da9d9d21" providerId="LiveId" clId="{A1DFD56F-DC3C-4058-B400-C88253D0AD2D}" dt="2024-01-30T10:18:40.505" v="4172" actId="21"/>
          <ac:picMkLst>
            <pc:docMk/>
            <pc:sldMk cId="1109421079" sldId="2506"/>
            <ac:picMk id="8" creationId="{87434F4F-9938-26AB-862D-8BDEB2D27027}"/>
          </ac:picMkLst>
        </pc:picChg>
      </pc:sldChg>
      <pc:sldChg chg="addSp delSp modSp new del mod">
        <pc:chgData name="Ulrich Gnewuch" userId="e8a70c61da9d9d21" providerId="LiveId" clId="{A1DFD56F-DC3C-4058-B400-C88253D0AD2D}" dt="2024-01-30T10:21:59.165" v="4221" actId="47"/>
        <pc:sldMkLst>
          <pc:docMk/>
          <pc:sldMk cId="1852713633" sldId="2507"/>
        </pc:sldMkLst>
        <pc:spChg chg="del mod">
          <ac:chgData name="Ulrich Gnewuch" userId="e8a70c61da9d9d21" providerId="LiveId" clId="{A1DFD56F-DC3C-4058-B400-C88253D0AD2D}" dt="2024-01-29T19:34:16.429" v="3800" actId="478"/>
          <ac:spMkLst>
            <pc:docMk/>
            <pc:sldMk cId="1852713633" sldId="2507"/>
            <ac:spMk id="2" creationId="{9556925E-653D-D30A-F26C-5FEF81DCAE12}"/>
          </ac:spMkLst>
        </pc:spChg>
        <pc:spChg chg="mod">
          <ac:chgData name="Ulrich Gnewuch" userId="e8a70c61da9d9d21" providerId="LiveId" clId="{A1DFD56F-DC3C-4058-B400-C88253D0AD2D}" dt="2024-01-29T19:32:09.286" v="3763"/>
          <ac:spMkLst>
            <pc:docMk/>
            <pc:sldMk cId="1852713633" sldId="2507"/>
            <ac:spMk id="6" creationId="{461E0C04-E3AE-E01E-5922-C6C6CD46C5FC}"/>
          </ac:spMkLst>
        </pc:spChg>
        <pc:spChg chg="add del mod">
          <ac:chgData name="Ulrich Gnewuch" userId="e8a70c61da9d9d21" providerId="LiveId" clId="{A1DFD56F-DC3C-4058-B400-C88253D0AD2D}" dt="2024-01-30T10:18:50.417" v="4176" actId="21"/>
          <ac:spMkLst>
            <pc:docMk/>
            <pc:sldMk cId="1852713633" sldId="2507"/>
            <ac:spMk id="10" creationId="{602AAFF3-9FCB-0954-8078-6A75B904A356}"/>
          </ac:spMkLst>
        </pc:spChg>
        <pc:spChg chg="add mod">
          <ac:chgData name="Ulrich Gnewuch" userId="e8a70c61da9d9d21" providerId="LiveId" clId="{A1DFD56F-DC3C-4058-B400-C88253D0AD2D}" dt="2024-01-29T19:34:33.219" v="3820" actId="1076"/>
          <ac:spMkLst>
            <pc:docMk/>
            <pc:sldMk cId="1852713633" sldId="2507"/>
            <ac:spMk id="11" creationId="{7A2389EB-00C3-3A71-B60F-90A235EE55DB}"/>
          </ac:spMkLst>
        </pc:spChg>
        <pc:picChg chg="add del mod">
          <ac:chgData name="Ulrich Gnewuch" userId="e8a70c61da9d9d21" providerId="LiveId" clId="{A1DFD56F-DC3C-4058-B400-C88253D0AD2D}" dt="2024-01-30T10:18:50.417" v="4176" actId="21"/>
          <ac:picMkLst>
            <pc:docMk/>
            <pc:sldMk cId="1852713633" sldId="2507"/>
            <ac:picMk id="8" creationId="{203CC7B7-D635-6147-589A-81D6549E7B7A}"/>
          </ac:picMkLst>
        </pc:picChg>
      </pc:sldChg>
      <pc:sldChg chg="delSp modSp add mod">
        <pc:chgData name="Ulrich Gnewuch" userId="e8a70c61da9d9d21" providerId="LiveId" clId="{A1DFD56F-DC3C-4058-B400-C88253D0AD2D}" dt="2024-01-30T15:46:23.905" v="8773" actId="404"/>
        <pc:sldMkLst>
          <pc:docMk/>
          <pc:sldMk cId="1315306885" sldId="2508"/>
        </pc:sldMkLst>
        <pc:spChg chg="del mod">
          <ac:chgData name="Ulrich Gnewuch" userId="e8a70c61da9d9d21" providerId="LiveId" clId="{A1DFD56F-DC3C-4058-B400-C88253D0AD2D}" dt="2024-01-30T13:48:45.912" v="6847" actId="478"/>
          <ac:spMkLst>
            <pc:docMk/>
            <pc:sldMk cId="1315306885" sldId="2508"/>
            <ac:spMk id="2" creationId="{6CADCE16-0374-C00E-5BFD-3F5D238FD0BE}"/>
          </ac:spMkLst>
        </pc:spChg>
        <pc:spChg chg="mod">
          <ac:chgData name="Ulrich Gnewuch" userId="e8a70c61da9d9d21" providerId="LiveId" clId="{A1DFD56F-DC3C-4058-B400-C88253D0AD2D}" dt="2024-01-30T15:46:23.905" v="8773" actId="404"/>
          <ac:spMkLst>
            <pc:docMk/>
            <pc:sldMk cId="1315306885" sldId="2508"/>
            <ac:spMk id="9" creationId="{EF640E2D-6325-640D-63C4-9E7BB1024297}"/>
          </ac:spMkLst>
        </pc:spChg>
      </pc:sldChg>
      <pc:sldChg chg="modSp add del mod ord">
        <pc:chgData name="Ulrich Gnewuch" userId="e8a70c61da9d9d21" providerId="LiveId" clId="{A1DFD56F-DC3C-4058-B400-C88253D0AD2D}" dt="2024-01-29T19:29:50.800" v="3645" actId="2696"/>
        <pc:sldMkLst>
          <pc:docMk/>
          <pc:sldMk cId="3795801917" sldId="2508"/>
        </pc:sldMkLst>
        <pc:spChg chg="mod">
          <ac:chgData name="Ulrich Gnewuch" userId="e8a70c61da9d9d21" providerId="LiveId" clId="{A1DFD56F-DC3C-4058-B400-C88253D0AD2D}" dt="2024-01-29T14:50:55.437" v="3412" actId="20577"/>
          <ac:spMkLst>
            <pc:docMk/>
            <pc:sldMk cId="3795801917" sldId="2508"/>
            <ac:spMk id="2" creationId="{6CADCE16-0374-C00E-5BFD-3F5D238FD0BE}"/>
          </ac:spMkLst>
        </pc:spChg>
      </pc:sldChg>
      <pc:sldChg chg="addSp delSp modSp new mod">
        <pc:chgData name="Ulrich Gnewuch" userId="e8a70c61da9d9d21" providerId="LiveId" clId="{A1DFD56F-DC3C-4058-B400-C88253D0AD2D}" dt="2024-01-30T15:03:05.750" v="8567" actId="207"/>
        <pc:sldMkLst>
          <pc:docMk/>
          <pc:sldMk cId="3173386151" sldId="2509"/>
        </pc:sldMkLst>
        <pc:spChg chg="del mod">
          <ac:chgData name="Ulrich Gnewuch" userId="e8a70c61da9d9d21" providerId="LiveId" clId="{A1DFD56F-DC3C-4058-B400-C88253D0AD2D}" dt="2024-01-30T10:14:28.762" v="4098" actId="478"/>
          <ac:spMkLst>
            <pc:docMk/>
            <pc:sldMk cId="3173386151" sldId="2509"/>
            <ac:spMk id="2" creationId="{1CF6EBB8-D45D-5EAC-850B-FDCFB45EC607}"/>
          </ac:spMkLst>
        </pc:spChg>
        <pc:spChg chg="mod">
          <ac:chgData name="Ulrich Gnewuch" userId="e8a70c61da9d9d21" providerId="LiveId" clId="{A1DFD56F-DC3C-4058-B400-C88253D0AD2D}" dt="2024-01-30T10:18:02.519" v="4140" actId="20577"/>
          <ac:spMkLst>
            <pc:docMk/>
            <pc:sldMk cId="3173386151" sldId="2509"/>
            <ac:spMk id="6" creationId="{E890A838-BB88-E312-4356-BC5917F36549}"/>
          </ac:spMkLst>
        </pc:spChg>
        <pc:spChg chg="add del mod">
          <ac:chgData name="Ulrich Gnewuch" userId="e8a70c61da9d9d21" providerId="LiveId" clId="{A1DFD56F-DC3C-4058-B400-C88253D0AD2D}" dt="2024-01-30T10:14:38.733" v="4103" actId="478"/>
          <ac:spMkLst>
            <pc:docMk/>
            <pc:sldMk cId="3173386151" sldId="2509"/>
            <ac:spMk id="7" creationId="{7F26AE4D-3550-FED9-F838-AD2E9A9733AD}"/>
          </ac:spMkLst>
        </pc:spChg>
        <pc:spChg chg="add del">
          <ac:chgData name="Ulrich Gnewuch" userId="e8a70c61da9d9d21" providerId="LiveId" clId="{A1DFD56F-DC3C-4058-B400-C88253D0AD2D}" dt="2024-01-30T10:07:13.679" v="4023" actId="22"/>
          <ac:spMkLst>
            <pc:docMk/>
            <pc:sldMk cId="3173386151" sldId="2509"/>
            <ac:spMk id="9" creationId="{04FD3FB7-A93D-A7CB-9BF6-53CDC56759D8}"/>
          </ac:spMkLst>
        </pc:spChg>
        <pc:spChg chg="add del mod">
          <ac:chgData name="Ulrich Gnewuch" userId="e8a70c61da9d9d21" providerId="LiveId" clId="{A1DFD56F-DC3C-4058-B400-C88253D0AD2D}" dt="2024-01-30T10:14:38.294" v="4102" actId="478"/>
          <ac:spMkLst>
            <pc:docMk/>
            <pc:sldMk cId="3173386151" sldId="2509"/>
            <ac:spMk id="11" creationId="{BFE7469F-A2A6-3030-119D-3D4426C98788}"/>
          </ac:spMkLst>
        </pc:spChg>
        <pc:spChg chg="add mod">
          <ac:chgData name="Ulrich Gnewuch" userId="e8a70c61da9d9d21" providerId="LiveId" clId="{A1DFD56F-DC3C-4058-B400-C88253D0AD2D}" dt="2024-01-30T14:49:53.675" v="8109" actId="20577"/>
          <ac:spMkLst>
            <pc:docMk/>
            <pc:sldMk cId="3173386151" sldId="2509"/>
            <ac:spMk id="15" creationId="{7AE6540C-548D-C5D6-0AB4-73AA7E64EFC9}"/>
          </ac:spMkLst>
        </pc:spChg>
        <pc:spChg chg="add mod">
          <ac:chgData name="Ulrich Gnewuch" userId="e8a70c61da9d9d21" providerId="LiveId" clId="{A1DFD56F-DC3C-4058-B400-C88253D0AD2D}" dt="2024-01-30T14:49:54.782" v="8110" actId="20577"/>
          <ac:spMkLst>
            <pc:docMk/>
            <pc:sldMk cId="3173386151" sldId="2509"/>
            <ac:spMk id="16" creationId="{DD0A34F8-60B6-A95B-38BB-6F7AD86B5C71}"/>
          </ac:spMkLst>
        </pc:spChg>
        <pc:spChg chg="add mod">
          <ac:chgData name="Ulrich Gnewuch" userId="e8a70c61da9d9d21" providerId="LiveId" clId="{A1DFD56F-DC3C-4058-B400-C88253D0AD2D}" dt="2024-01-30T14:49:55.861" v="8111" actId="20577"/>
          <ac:spMkLst>
            <pc:docMk/>
            <pc:sldMk cId="3173386151" sldId="2509"/>
            <ac:spMk id="17" creationId="{27E11EB4-7B73-6B64-9C15-A95BEBD0D9A5}"/>
          </ac:spMkLst>
        </pc:spChg>
        <pc:spChg chg="add del mod">
          <ac:chgData name="Ulrich Gnewuch" userId="e8a70c61da9d9d21" providerId="LiveId" clId="{A1DFD56F-DC3C-4058-B400-C88253D0AD2D}" dt="2024-01-30T10:14:30.592" v="4099" actId="478"/>
          <ac:spMkLst>
            <pc:docMk/>
            <pc:sldMk cId="3173386151" sldId="2509"/>
            <ac:spMk id="20" creationId="{DB6E757F-45E1-2705-43E3-A55EDE300AEC}"/>
          </ac:spMkLst>
        </pc:spChg>
        <pc:spChg chg="add mod">
          <ac:chgData name="Ulrich Gnewuch" userId="e8a70c61da9d9d21" providerId="LiveId" clId="{A1DFD56F-DC3C-4058-B400-C88253D0AD2D}" dt="2024-01-30T15:03:05.750" v="8567" actId="207"/>
          <ac:spMkLst>
            <pc:docMk/>
            <pc:sldMk cId="3173386151" sldId="2509"/>
            <ac:spMk id="21" creationId="{2F0F3CDA-D101-B984-81AD-47FD561C36A4}"/>
          </ac:spMkLst>
        </pc:spChg>
        <pc:picChg chg="add del mod">
          <ac:chgData name="Ulrich Gnewuch" userId="e8a70c61da9d9d21" providerId="LiveId" clId="{A1DFD56F-DC3C-4058-B400-C88253D0AD2D}" dt="2024-01-30T10:10:07.006" v="4039" actId="478"/>
          <ac:picMkLst>
            <pc:docMk/>
            <pc:sldMk cId="3173386151" sldId="2509"/>
            <ac:picMk id="12" creationId="{EF647A5C-75DA-268C-50DE-7F21EC472309}"/>
          </ac:picMkLst>
        </pc:picChg>
        <pc:picChg chg="add del mod">
          <ac:chgData name="Ulrich Gnewuch" userId="e8a70c61da9d9d21" providerId="LiveId" clId="{A1DFD56F-DC3C-4058-B400-C88253D0AD2D}" dt="2024-01-30T10:17:45.632" v="4136" actId="478"/>
          <ac:picMkLst>
            <pc:docMk/>
            <pc:sldMk cId="3173386151" sldId="2509"/>
            <ac:picMk id="13" creationId="{21D26F8D-52EA-6688-93E5-5066A48C7FE0}"/>
          </ac:picMkLst>
        </pc:picChg>
        <pc:picChg chg="add del mod">
          <ac:chgData name="Ulrich Gnewuch" userId="e8a70c61da9d9d21" providerId="LiveId" clId="{A1DFD56F-DC3C-4058-B400-C88253D0AD2D}" dt="2024-01-30T10:17:00.017" v="4131" actId="478"/>
          <ac:picMkLst>
            <pc:docMk/>
            <pc:sldMk cId="3173386151" sldId="2509"/>
            <ac:picMk id="14" creationId="{50BA3FC2-14D5-C97D-F83F-CF1A00267C9C}"/>
          </ac:picMkLst>
        </pc:picChg>
        <pc:picChg chg="add mod">
          <ac:chgData name="Ulrich Gnewuch" userId="e8a70c61da9d9d21" providerId="LiveId" clId="{A1DFD56F-DC3C-4058-B400-C88253D0AD2D}" dt="2024-01-30T10:10:11.712" v="4040" actId="1076"/>
          <ac:picMkLst>
            <pc:docMk/>
            <pc:sldMk cId="3173386151" sldId="2509"/>
            <ac:picMk id="18" creationId="{6E4DE09A-148A-1483-48EE-BF16EB5EE739}"/>
          </ac:picMkLst>
        </pc:picChg>
        <pc:picChg chg="add mod">
          <ac:chgData name="Ulrich Gnewuch" userId="e8a70c61da9d9d21" providerId="LiveId" clId="{A1DFD56F-DC3C-4058-B400-C88253D0AD2D}" dt="2024-01-30T10:17:07.795" v="4132" actId="1076"/>
          <ac:picMkLst>
            <pc:docMk/>
            <pc:sldMk cId="3173386151" sldId="2509"/>
            <ac:picMk id="23" creationId="{64B25C6D-DE4E-B254-EE4F-7D04636F61B5}"/>
          </ac:picMkLst>
        </pc:picChg>
        <pc:picChg chg="add mod">
          <ac:chgData name="Ulrich Gnewuch" userId="e8a70c61da9d9d21" providerId="LiveId" clId="{A1DFD56F-DC3C-4058-B400-C88253D0AD2D}" dt="2024-01-30T10:17:53.449" v="4137" actId="1076"/>
          <ac:picMkLst>
            <pc:docMk/>
            <pc:sldMk cId="3173386151" sldId="2509"/>
            <ac:picMk id="25" creationId="{0F65F074-842C-50FB-3275-4E1BAD248F78}"/>
          </ac:picMkLst>
        </pc:picChg>
      </pc:sldChg>
      <pc:sldChg chg="addSp delSp modSp new mod ord modNotesTx">
        <pc:chgData name="Ulrich Gnewuch" userId="e8a70c61da9d9d21" providerId="LiveId" clId="{A1DFD56F-DC3C-4058-B400-C88253D0AD2D}" dt="2024-01-30T15:12:37.898" v="8680" actId="20577"/>
        <pc:sldMkLst>
          <pc:docMk/>
          <pc:sldMk cId="1394414235" sldId="2510"/>
        </pc:sldMkLst>
        <pc:spChg chg="mod">
          <ac:chgData name="Ulrich Gnewuch" userId="e8a70c61da9d9d21" providerId="LiveId" clId="{A1DFD56F-DC3C-4058-B400-C88253D0AD2D}" dt="2024-01-30T15:12:37.898" v="8680" actId="20577"/>
          <ac:spMkLst>
            <pc:docMk/>
            <pc:sldMk cId="1394414235" sldId="2510"/>
            <ac:spMk id="2" creationId="{9DB3EA04-60C0-B284-C131-105D91BCEF51}"/>
          </ac:spMkLst>
        </pc:spChg>
        <pc:spChg chg="mod">
          <ac:chgData name="Ulrich Gnewuch" userId="e8a70c61da9d9d21" providerId="LiveId" clId="{A1DFD56F-DC3C-4058-B400-C88253D0AD2D}" dt="2024-01-30T10:29:14.456" v="4371" actId="313"/>
          <ac:spMkLst>
            <pc:docMk/>
            <pc:sldMk cId="1394414235" sldId="2510"/>
            <ac:spMk id="6" creationId="{5728F03F-8802-BCC4-5B3B-F572F9A7CFB6}"/>
          </ac:spMkLst>
        </pc:spChg>
        <pc:spChg chg="add mod">
          <ac:chgData name="Ulrich Gnewuch" userId="e8a70c61da9d9d21" providerId="LiveId" clId="{A1DFD56F-DC3C-4058-B400-C88253D0AD2D}" dt="2024-01-29T19:36:27.315" v="3932"/>
          <ac:spMkLst>
            <pc:docMk/>
            <pc:sldMk cId="1394414235" sldId="2510"/>
            <ac:spMk id="8" creationId="{FA4149EF-B1A3-09FE-512F-15D5F8EB84C4}"/>
          </ac:spMkLst>
        </pc:spChg>
        <pc:spChg chg="add del mod">
          <ac:chgData name="Ulrich Gnewuch" userId="e8a70c61da9d9d21" providerId="LiveId" clId="{A1DFD56F-DC3C-4058-B400-C88253D0AD2D}" dt="2024-01-30T10:29:17.217" v="4372" actId="478"/>
          <ac:spMkLst>
            <pc:docMk/>
            <pc:sldMk cId="1394414235" sldId="2510"/>
            <ac:spMk id="9" creationId="{EAA8F64E-1A62-CA95-4F30-BC723D102923}"/>
          </ac:spMkLst>
        </pc:spChg>
        <pc:spChg chg="mod">
          <ac:chgData name="Ulrich Gnewuch" userId="e8a70c61da9d9d21" providerId="LiveId" clId="{A1DFD56F-DC3C-4058-B400-C88253D0AD2D}" dt="2024-01-30T10:33:01.452" v="4442"/>
          <ac:spMkLst>
            <pc:docMk/>
            <pc:sldMk cId="1394414235" sldId="2510"/>
            <ac:spMk id="12" creationId="{5E3263F0-D2C1-A0F9-E89B-61BAE70CC176}"/>
          </ac:spMkLst>
        </pc:spChg>
        <pc:spChg chg="mod">
          <ac:chgData name="Ulrich Gnewuch" userId="e8a70c61da9d9d21" providerId="LiveId" clId="{A1DFD56F-DC3C-4058-B400-C88253D0AD2D}" dt="2024-01-30T14:50:36.412" v="8113" actId="20577"/>
          <ac:spMkLst>
            <pc:docMk/>
            <pc:sldMk cId="1394414235" sldId="2510"/>
            <ac:spMk id="14" creationId="{47FB958F-B286-B22B-C44D-E703D1A7F7FD}"/>
          </ac:spMkLst>
        </pc:spChg>
        <pc:grpChg chg="add mod">
          <ac:chgData name="Ulrich Gnewuch" userId="e8a70c61da9d9d21" providerId="LiveId" clId="{A1DFD56F-DC3C-4058-B400-C88253D0AD2D}" dt="2024-01-30T10:33:01.452" v="4442"/>
          <ac:grpSpMkLst>
            <pc:docMk/>
            <pc:sldMk cId="1394414235" sldId="2510"/>
            <ac:grpSpMk id="10" creationId="{8E8E1172-8534-511B-15EA-0301D043BE55}"/>
          </ac:grpSpMkLst>
        </pc:grpChg>
        <pc:grpChg chg="add mod">
          <ac:chgData name="Ulrich Gnewuch" userId="e8a70c61da9d9d21" providerId="LiveId" clId="{A1DFD56F-DC3C-4058-B400-C88253D0AD2D}" dt="2024-01-30T10:33:11.150" v="4445"/>
          <ac:grpSpMkLst>
            <pc:docMk/>
            <pc:sldMk cId="1394414235" sldId="2510"/>
            <ac:grpSpMk id="13" creationId="{C8C5F573-6C05-53A0-4747-F44352D95875}"/>
          </ac:grpSpMkLst>
        </pc:grpChg>
        <pc:picChg chg="add mod">
          <ac:chgData name="Ulrich Gnewuch" userId="e8a70c61da9d9d21" providerId="LiveId" clId="{A1DFD56F-DC3C-4058-B400-C88253D0AD2D}" dt="2024-01-30T10:33:56.462" v="4479" actId="1076"/>
          <ac:picMkLst>
            <pc:docMk/>
            <pc:sldMk cId="1394414235" sldId="2510"/>
            <ac:picMk id="7" creationId="{D20F46C1-9AD6-BB8A-21CE-C0826BB7CED4}"/>
          </ac:picMkLst>
        </pc:picChg>
        <pc:picChg chg="mod">
          <ac:chgData name="Ulrich Gnewuch" userId="e8a70c61da9d9d21" providerId="LiveId" clId="{A1DFD56F-DC3C-4058-B400-C88253D0AD2D}" dt="2024-01-30T10:33:01.452" v="4442"/>
          <ac:picMkLst>
            <pc:docMk/>
            <pc:sldMk cId="1394414235" sldId="2510"/>
            <ac:picMk id="11" creationId="{A32D91AE-FF59-6524-6DA1-52419D4E37BC}"/>
          </ac:picMkLst>
        </pc:picChg>
        <pc:picChg chg="mod">
          <ac:chgData name="Ulrich Gnewuch" userId="e8a70c61da9d9d21" providerId="LiveId" clId="{A1DFD56F-DC3C-4058-B400-C88253D0AD2D}" dt="2024-01-30T10:33:11.150" v="4445"/>
          <ac:picMkLst>
            <pc:docMk/>
            <pc:sldMk cId="1394414235" sldId="2510"/>
            <ac:picMk id="15" creationId="{D9F68F07-A51F-2DAD-144A-D21DC0E09676}"/>
          </ac:picMkLst>
        </pc:picChg>
      </pc:sldChg>
      <pc:sldChg chg="addSp delSp modSp new mod modNotesTx">
        <pc:chgData name="Ulrich Gnewuch" userId="e8a70c61da9d9d21" providerId="LiveId" clId="{A1DFD56F-DC3C-4058-B400-C88253D0AD2D}" dt="2024-01-30T12:22:05.551" v="5905" actId="20577"/>
        <pc:sldMkLst>
          <pc:docMk/>
          <pc:sldMk cId="3707243358" sldId="2511"/>
        </pc:sldMkLst>
        <pc:spChg chg="del">
          <ac:chgData name="Ulrich Gnewuch" userId="e8a70c61da9d9d21" providerId="LiveId" clId="{A1DFD56F-DC3C-4058-B400-C88253D0AD2D}" dt="2024-01-30T10:18:45.282" v="4175" actId="478"/>
          <ac:spMkLst>
            <pc:docMk/>
            <pc:sldMk cId="3707243358" sldId="2511"/>
            <ac:spMk id="2" creationId="{9FAD5240-2FDA-BEC0-B790-37F97A026248}"/>
          </ac:spMkLst>
        </pc:spChg>
        <pc:spChg chg="mod">
          <ac:chgData name="Ulrich Gnewuch" userId="e8a70c61da9d9d21" providerId="LiveId" clId="{A1DFD56F-DC3C-4058-B400-C88253D0AD2D}" dt="2024-01-30T10:21:28.179" v="4213" actId="14100"/>
          <ac:spMkLst>
            <pc:docMk/>
            <pc:sldMk cId="3707243358" sldId="2511"/>
            <ac:spMk id="6" creationId="{B5F3966F-95B3-D5C8-EB05-39E41D5E19FF}"/>
          </ac:spMkLst>
        </pc:spChg>
        <pc:spChg chg="add mod">
          <ac:chgData name="Ulrich Gnewuch" userId="e8a70c61da9d9d21" providerId="LiveId" clId="{A1DFD56F-DC3C-4058-B400-C88253D0AD2D}" dt="2024-01-30T10:23:07.966" v="4233" actId="1038"/>
          <ac:spMkLst>
            <pc:docMk/>
            <pc:sldMk cId="3707243358" sldId="2511"/>
            <ac:spMk id="8" creationId="{520BDCE2-A88E-36D2-36D6-8881D14FF194}"/>
          </ac:spMkLst>
        </pc:spChg>
        <pc:spChg chg="add mod">
          <ac:chgData name="Ulrich Gnewuch" userId="e8a70c61da9d9d21" providerId="LiveId" clId="{A1DFD56F-DC3C-4058-B400-C88253D0AD2D}" dt="2024-01-30T10:23:09.853" v="4234" actId="1037"/>
          <ac:spMkLst>
            <pc:docMk/>
            <pc:sldMk cId="3707243358" sldId="2511"/>
            <ac:spMk id="10" creationId="{1E0063B2-D54D-27A5-9153-121B00ED02B6}"/>
          </ac:spMkLst>
        </pc:spChg>
        <pc:spChg chg="add mod">
          <ac:chgData name="Ulrich Gnewuch" userId="e8a70c61da9d9d21" providerId="LiveId" clId="{A1DFD56F-DC3C-4058-B400-C88253D0AD2D}" dt="2024-01-30T10:23:07.966" v="4233" actId="1038"/>
          <ac:spMkLst>
            <pc:docMk/>
            <pc:sldMk cId="3707243358" sldId="2511"/>
            <ac:spMk id="13" creationId="{E452E0C0-9EA7-3979-7707-F6B5C91F852A}"/>
          </ac:spMkLst>
        </pc:spChg>
        <pc:spChg chg="add mod">
          <ac:chgData name="Ulrich Gnewuch" userId="e8a70c61da9d9d21" providerId="LiveId" clId="{A1DFD56F-DC3C-4058-B400-C88253D0AD2D}" dt="2024-01-30T10:35:05.246" v="4496" actId="20577"/>
          <ac:spMkLst>
            <pc:docMk/>
            <pc:sldMk cId="3707243358" sldId="2511"/>
            <ac:spMk id="14" creationId="{0F6E5AE6-81C8-135F-0C30-22E4E95A35AC}"/>
          </ac:spMkLst>
        </pc:spChg>
        <pc:picChg chg="add mod">
          <ac:chgData name="Ulrich Gnewuch" userId="e8a70c61da9d9d21" providerId="LiveId" clId="{A1DFD56F-DC3C-4058-B400-C88253D0AD2D}" dt="2024-01-30T10:23:07.966" v="4233" actId="1038"/>
          <ac:picMkLst>
            <pc:docMk/>
            <pc:sldMk cId="3707243358" sldId="2511"/>
            <ac:picMk id="7" creationId="{46430A22-196C-E99F-354A-3352DE30BC5A}"/>
          </ac:picMkLst>
        </pc:picChg>
        <pc:picChg chg="add mod modCrop">
          <ac:chgData name="Ulrich Gnewuch" userId="e8a70c61da9d9d21" providerId="LiveId" clId="{A1DFD56F-DC3C-4058-B400-C88253D0AD2D}" dt="2024-01-30T10:23:07.966" v="4233" actId="1038"/>
          <ac:picMkLst>
            <pc:docMk/>
            <pc:sldMk cId="3707243358" sldId="2511"/>
            <ac:picMk id="9" creationId="{B713B9DA-3320-B30D-8F77-1184BFE88DA7}"/>
          </ac:picMkLst>
        </pc:picChg>
        <pc:picChg chg="add mod">
          <ac:chgData name="Ulrich Gnewuch" userId="e8a70c61da9d9d21" providerId="LiveId" clId="{A1DFD56F-DC3C-4058-B400-C88253D0AD2D}" dt="2024-01-30T10:23:07.966" v="4233" actId="1038"/>
          <ac:picMkLst>
            <pc:docMk/>
            <pc:sldMk cId="3707243358" sldId="2511"/>
            <ac:picMk id="12" creationId="{E1A1F3F8-4D95-8B97-8FB4-492F92A97A95}"/>
          </ac:picMkLst>
        </pc:picChg>
      </pc:sldChg>
      <pc:sldChg chg="addSp delSp modSp new mod ord modNotesTx">
        <pc:chgData name="Ulrich Gnewuch" userId="e8a70c61da9d9d21" providerId="LiveId" clId="{A1DFD56F-DC3C-4058-B400-C88253D0AD2D}" dt="2024-01-30T15:11:26.284" v="8676" actId="207"/>
        <pc:sldMkLst>
          <pc:docMk/>
          <pc:sldMk cId="2150083317" sldId="2512"/>
        </pc:sldMkLst>
        <pc:spChg chg="del">
          <ac:chgData name="Ulrich Gnewuch" userId="e8a70c61da9d9d21" providerId="LiveId" clId="{A1DFD56F-DC3C-4058-B400-C88253D0AD2D}" dt="2024-01-30T10:44:34.990" v="4571" actId="478"/>
          <ac:spMkLst>
            <pc:docMk/>
            <pc:sldMk cId="2150083317" sldId="2512"/>
            <ac:spMk id="2" creationId="{C3F4804A-14A5-2D59-D7CC-2CCEE662546C}"/>
          </ac:spMkLst>
        </pc:spChg>
        <pc:spChg chg="mod">
          <ac:chgData name="Ulrich Gnewuch" userId="e8a70c61da9d9d21" providerId="LiveId" clId="{A1DFD56F-DC3C-4058-B400-C88253D0AD2D}" dt="2024-01-30T10:44:32.519" v="4570"/>
          <ac:spMkLst>
            <pc:docMk/>
            <pc:sldMk cId="2150083317" sldId="2512"/>
            <ac:spMk id="6" creationId="{C89FC6A0-BED6-271B-0C51-54CE16E3210D}"/>
          </ac:spMkLst>
        </pc:spChg>
        <pc:spChg chg="add mod">
          <ac:chgData name="Ulrich Gnewuch" userId="e8a70c61da9d9d21" providerId="LiveId" clId="{A1DFD56F-DC3C-4058-B400-C88253D0AD2D}" dt="2024-01-30T10:55:04.591" v="4958" actId="255"/>
          <ac:spMkLst>
            <pc:docMk/>
            <pc:sldMk cId="2150083317" sldId="2512"/>
            <ac:spMk id="8" creationId="{1E39D8B5-87B7-008B-C340-6DE3EFC62D49}"/>
          </ac:spMkLst>
        </pc:spChg>
        <pc:spChg chg="mod">
          <ac:chgData name="Ulrich Gnewuch" userId="e8a70c61da9d9d21" providerId="LiveId" clId="{A1DFD56F-DC3C-4058-B400-C88253D0AD2D}" dt="2024-01-30T14:38:00.659" v="7817"/>
          <ac:spMkLst>
            <pc:docMk/>
            <pc:sldMk cId="2150083317" sldId="2512"/>
            <ac:spMk id="11" creationId="{2C10F876-8749-E548-7126-F345A3F4C367}"/>
          </ac:spMkLst>
        </pc:spChg>
        <pc:grpChg chg="add mod">
          <ac:chgData name="Ulrich Gnewuch" userId="e8a70c61da9d9d21" providerId="LiveId" clId="{A1DFD56F-DC3C-4058-B400-C88253D0AD2D}" dt="2024-01-30T14:38:00.659" v="7817"/>
          <ac:grpSpMkLst>
            <pc:docMk/>
            <pc:sldMk cId="2150083317" sldId="2512"/>
            <ac:grpSpMk id="9" creationId="{FCEE47B9-8B6E-D035-875B-5B44252BB85B}"/>
          </ac:grpSpMkLst>
        </pc:grpChg>
        <pc:graphicFrameChg chg="add mod modGraphic">
          <ac:chgData name="Ulrich Gnewuch" userId="e8a70c61da9d9d21" providerId="LiveId" clId="{A1DFD56F-DC3C-4058-B400-C88253D0AD2D}" dt="2024-01-30T15:11:26.284" v="8676" actId="207"/>
          <ac:graphicFrameMkLst>
            <pc:docMk/>
            <pc:sldMk cId="2150083317" sldId="2512"/>
            <ac:graphicFrameMk id="7" creationId="{ADD1131C-380A-BA28-D834-E76CB337A9A6}"/>
          </ac:graphicFrameMkLst>
        </pc:graphicFrameChg>
        <pc:picChg chg="mod">
          <ac:chgData name="Ulrich Gnewuch" userId="e8a70c61da9d9d21" providerId="LiveId" clId="{A1DFD56F-DC3C-4058-B400-C88253D0AD2D}" dt="2024-01-30T14:38:00.659" v="7817"/>
          <ac:picMkLst>
            <pc:docMk/>
            <pc:sldMk cId="2150083317" sldId="2512"/>
            <ac:picMk id="10" creationId="{331B81BF-5450-5051-864D-197571696663}"/>
          </ac:picMkLst>
        </pc:picChg>
      </pc:sldChg>
      <pc:sldChg chg="modSp new del mod">
        <pc:chgData name="Ulrich Gnewuch" userId="e8a70c61da9d9d21" providerId="LiveId" clId="{A1DFD56F-DC3C-4058-B400-C88253D0AD2D}" dt="2024-01-30T10:34:05.427" v="4482" actId="47"/>
        <pc:sldMkLst>
          <pc:docMk/>
          <pc:sldMk cId="3399035170" sldId="2512"/>
        </pc:sldMkLst>
        <pc:spChg chg="mod">
          <ac:chgData name="Ulrich Gnewuch" userId="e8a70c61da9d9d21" providerId="LiveId" clId="{A1DFD56F-DC3C-4058-B400-C88253D0AD2D}" dt="2024-01-30T10:28:09.742" v="4335"/>
          <ac:spMkLst>
            <pc:docMk/>
            <pc:sldMk cId="3399035170" sldId="2512"/>
            <ac:spMk id="2" creationId="{B64F1BE2-9360-2FB4-961D-CB4C9B65BEFF}"/>
          </ac:spMkLst>
        </pc:spChg>
      </pc:sldChg>
      <pc:sldChg chg="new del">
        <pc:chgData name="Ulrich Gnewuch" userId="e8a70c61da9d9d21" providerId="LiveId" clId="{A1DFD56F-DC3C-4058-B400-C88253D0AD2D}" dt="2024-01-30T10:34:02.228" v="4481" actId="47"/>
        <pc:sldMkLst>
          <pc:docMk/>
          <pc:sldMk cId="310854311" sldId="2513"/>
        </pc:sldMkLst>
      </pc:sldChg>
      <pc:sldChg chg="modSp new del mod">
        <pc:chgData name="Ulrich Gnewuch" userId="e8a70c61da9d9d21" providerId="LiveId" clId="{A1DFD56F-DC3C-4058-B400-C88253D0AD2D}" dt="2024-01-30T13:38:43.547" v="6431" actId="47"/>
        <pc:sldMkLst>
          <pc:docMk/>
          <pc:sldMk cId="1747818375" sldId="2513"/>
        </pc:sldMkLst>
        <pc:spChg chg="mod">
          <ac:chgData name="Ulrich Gnewuch" userId="e8a70c61da9d9d21" providerId="LiveId" clId="{A1DFD56F-DC3C-4058-B400-C88253D0AD2D}" dt="2024-01-30T13:34:20.060" v="6214" actId="20577"/>
          <ac:spMkLst>
            <pc:docMk/>
            <pc:sldMk cId="1747818375" sldId="2513"/>
            <ac:spMk id="2" creationId="{F801ED94-B5EE-F956-4883-B66FFFD78AC0}"/>
          </ac:spMkLst>
        </pc:spChg>
      </pc:sldChg>
      <pc:sldChg chg="addSp delSp modSp new mod">
        <pc:chgData name="Ulrich Gnewuch" userId="e8a70c61da9d9d21" providerId="LiveId" clId="{A1DFD56F-DC3C-4058-B400-C88253D0AD2D}" dt="2024-01-30T15:10:53.691" v="8673" actId="14100"/>
        <pc:sldMkLst>
          <pc:docMk/>
          <pc:sldMk cId="1928248829" sldId="2513"/>
        </pc:sldMkLst>
        <pc:spChg chg="add del mod">
          <ac:chgData name="Ulrich Gnewuch" userId="e8a70c61da9d9d21" providerId="LiveId" clId="{A1DFD56F-DC3C-4058-B400-C88253D0AD2D}" dt="2024-01-30T15:10:53.691" v="8673" actId="14100"/>
          <ac:spMkLst>
            <pc:docMk/>
            <pc:sldMk cId="1928248829" sldId="2513"/>
            <ac:spMk id="2" creationId="{59EB64C0-5011-E899-346B-FE0CDC804B40}"/>
          </ac:spMkLst>
        </pc:spChg>
        <pc:spChg chg="mod">
          <ac:chgData name="Ulrich Gnewuch" userId="e8a70c61da9d9d21" providerId="LiveId" clId="{A1DFD56F-DC3C-4058-B400-C88253D0AD2D}" dt="2024-01-30T14:18:03.605" v="7411" actId="20577"/>
          <ac:spMkLst>
            <pc:docMk/>
            <pc:sldMk cId="1928248829" sldId="2513"/>
            <ac:spMk id="6" creationId="{090C400A-B947-C23D-23D1-3089200D382B}"/>
          </ac:spMkLst>
        </pc:spChg>
        <pc:spChg chg="add del mod">
          <ac:chgData name="Ulrich Gnewuch" userId="e8a70c61da9d9d21" providerId="LiveId" clId="{A1DFD56F-DC3C-4058-B400-C88253D0AD2D}" dt="2024-01-30T14:00:22.084" v="7021" actId="478"/>
          <ac:spMkLst>
            <pc:docMk/>
            <pc:sldMk cId="1928248829" sldId="2513"/>
            <ac:spMk id="7" creationId="{F08A517F-3E68-54CC-C932-735E5C111AF6}"/>
          </ac:spMkLst>
        </pc:spChg>
        <pc:spChg chg="add del mod">
          <ac:chgData name="Ulrich Gnewuch" userId="e8a70c61da9d9d21" providerId="LiveId" clId="{A1DFD56F-DC3C-4058-B400-C88253D0AD2D}" dt="2024-01-30T14:00:20.344" v="7020" actId="21"/>
          <ac:spMkLst>
            <pc:docMk/>
            <pc:sldMk cId="1928248829" sldId="2513"/>
            <ac:spMk id="9" creationId="{EB6F6F38-2552-37D5-9304-431FB9A52044}"/>
          </ac:spMkLst>
        </pc:spChg>
        <pc:spChg chg="add mod">
          <ac:chgData name="Ulrich Gnewuch" userId="e8a70c61da9d9d21" providerId="LiveId" clId="{A1DFD56F-DC3C-4058-B400-C88253D0AD2D}" dt="2024-01-30T14:07:44.651" v="7216" actId="1076"/>
          <ac:spMkLst>
            <pc:docMk/>
            <pc:sldMk cId="1928248829" sldId="2513"/>
            <ac:spMk id="12" creationId="{78250A5C-4B20-6DC0-7DA2-39EEFFF56A35}"/>
          </ac:spMkLst>
        </pc:spChg>
        <pc:spChg chg="add mod">
          <ac:chgData name="Ulrich Gnewuch" userId="e8a70c61da9d9d21" providerId="LiveId" clId="{A1DFD56F-DC3C-4058-B400-C88253D0AD2D}" dt="2024-01-30T15:02:26.350" v="8561"/>
          <ac:spMkLst>
            <pc:docMk/>
            <pc:sldMk cId="1928248829" sldId="2513"/>
            <ac:spMk id="13" creationId="{1CF30879-BDF4-23FA-CCDB-19CEEE5A0E22}"/>
          </ac:spMkLst>
        </pc:spChg>
        <pc:picChg chg="add del mod">
          <ac:chgData name="Ulrich Gnewuch" userId="e8a70c61da9d9d21" providerId="LiveId" clId="{A1DFD56F-DC3C-4058-B400-C88253D0AD2D}" dt="2024-01-30T14:02:02.651" v="7045" actId="478"/>
          <ac:picMkLst>
            <pc:docMk/>
            <pc:sldMk cId="1928248829" sldId="2513"/>
            <ac:picMk id="11" creationId="{3A38A60C-1E96-1E64-2F73-065F387CB74D}"/>
          </ac:picMkLst>
        </pc:picChg>
      </pc:sldChg>
      <pc:sldChg chg="addSp delSp new del mod">
        <pc:chgData name="Ulrich Gnewuch" userId="e8a70c61da9d9d21" providerId="LiveId" clId="{A1DFD56F-DC3C-4058-B400-C88253D0AD2D}" dt="2024-01-30T11:09:51.512" v="5175" actId="680"/>
        <pc:sldMkLst>
          <pc:docMk/>
          <pc:sldMk cId="2499030603" sldId="2513"/>
        </pc:sldMkLst>
        <pc:picChg chg="add del">
          <ac:chgData name="Ulrich Gnewuch" userId="e8a70c61da9d9d21" providerId="LiveId" clId="{A1DFD56F-DC3C-4058-B400-C88253D0AD2D}" dt="2024-01-30T11:09:51.236" v="5174" actId="22"/>
          <ac:picMkLst>
            <pc:docMk/>
            <pc:sldMk cId="2499030603" sldId="2513"/>
            <ac:picMk id="8" creationId="{CC1A7268-BF93-F886-5824-6A3CCC2B60A8}"/>
          </ac:picMkLst>
        </pc:picChg>
      </pc:sldChg>
      <pc:sldChg chg="addSp delSp modSp add mod delAnim modAnim modNotesTx">
        <pc:chgData name="Ulrich Gnewuch" userId="e8a70c61da9d9d21" providerId="LiveId" clId="{A1DFD56F-DC3C-4058-B400-C88253D0AD2D}" dt="2024-01-30T15:10:48.005" v="8672" actId="14100"/>
        <pc:sldMkLst>
          <pc:docMk/>
          <pc:sldMk cId="2191599433" sldId="2514"/>
        </pc:sldMkLst>
        <pc:spChg chg="mod">
          <ac:chgData name="Ulrich Gnewuch" userId="e8a70c61da9d9d21" providerId="LiveId" clId="{A1DFD56F-DC3C-4058-B400-C88253D0AD2D}" dt="2024-01-30T15:10:48.005" v="8672" actId="14100"/>
          <ac:spMkLst>
            <pc:docMk/>
            <pc:sldMk cId="2191599433" sldId="2514"/>
            <ac:spMk id="2" creationId="{59EB64C0-5011-E899-346B-FE0CDC804B40}"/>
          </ac:spMkLst>
        </pc:spChg>
        <pc:spChg chg="mod">
          <ac:chgData name="Ulrich Gnewuch" userId="e8a70c61da9d9d21" providerId="LiveId" clId="{A1DFD56F-DC3C-4058-B400-C88253D0AD2D}" dt="2024-01-30T14:18:07.427" v="7413" actId="20577"/>
          <ac:spMkLst>
            <pc:docMk/>
            <pc:sldMk cId="2191599433" sldId="2514"/>
            <ac:spMk id="6" creationId="{090C400A-B947-C23D-23D1-3089200D382B}"/>
          </ac:spMkLst>
        </pc:spChg>
        <pc:spChg chg="add del mod">
          <ac:chgData name="Ulrich Gnewuch" userId="e8a70c61da9d9d21" providerId="LiveId" clId="{A1DFD56F-DC3C-4058-B400-C88253D0AD2D}" dt="2024-01-30T14:05:50.671" v="7172" actId="478"/>
          <ac:spMkLst>
            <pc:docMk/>
            <pc:sldMk cId="2191599433" sldId="2514"/>
            <ac:spMk id="9" creationId="{9AE38CF6-6A98-0674-596A-FC445452F3C2}"/>
          </ac:spMkLst>
        </pc:spChg>
        <pc:spChg chg="add mod">
          <ac:chgData name="Ulrich Gnewuch" userId="e8a70c61da9d9d21" providerId="LiveId" clId="{A1DFD56F-DC3C-4058-B400-C88253D0AD2D}" dt="2024-01-30T14:06:13.079" v="7189" actId="1076"/>
          <ac:spMkLst>
            <pc:docMk/>
            <pc:sldMk cId="2191599433" sldId="2514"/>
            <ac:spMk id="10" creationId="{D29E0FB1-CB72-0A8D-3AD9-2D7A318DDFF2}"/>
          </ac:spMkLst>
        </pc:spChg>
        <pc:spChg chg="add mod">
          <ac:chgData name="Ulrich Gnewuch" userId="e8a70c61da9d9d21" providerId="LiveId" clId="{A1DFD56F-DC3C-4058-B400-C88253D0AD2D}" dt="2024-01-30T14:06:13.079" v="7189" actId="1076"/>
          <ac:spMkLst>
            <pc:docMk/>
            <pc:sldMk cId="2191599433" sldId="2514"/>
            <ac:spMk id="11" creationId="{7FF6FBD8-8726-6CDC-9AA4-A367646A636B}"/>
          </ac:spMkLst>
        </pc:spChg>
        <pc:spChg chg="del">
          <ac:chgData name="Ulrich Gnewuch" userId="e8a70c61da9d9d21" providerId="LiveId" clId="{A1DFD56F-DC3C-4058-B400-C88253D0AD2D}" dt="2024-01-30T14:03:03.629" v="7070" actId="478"/>
          <ac:spMkLst>
            <pc:docMk/>
            <pc:sldMk cId="2191599433" sldId="2514"/>
            <ac:spMk id="12" creationId="{78250A5C-4B20-6DC0-7DA2-39EEFFF56A35}"/>
          </ac:spMkLst>
        </pc:spChg>
        <pc:spChg chg="add mod">
          <ac:chgData name="Ulrich Gnewuch" userId="e8a70c61da9d9d21" providerId="LiveId" clId="{A1DFD56F-DC3C-4058-B400-C88253D0AD2D}" dt="2024-01-30T14:06:13.079" v="7189" actId="1076"/>
          <ac:spMkLst>
            <pc:docMk/>
            <pc:sldMk cId="2191599433" sldId="2514"/>
            <ac:spMk id="13" creationId="{2727B7F3-C4B8-B36F-CCA0-0582E8984047}"/>
          </ac:spMkLst>
        </pc:spChg>
        <pc:spChg chg="add mod">
          <ac:chgData name="Ulrich Gnewuch" userId="e8a70c61da9d9d21" providerId="LiveId" clId="{A1DFD56F-DC3C-4058-B400-C88253D0AD2D}" dt="2024-01-30T14:06:13.079" v="7189" actId="1076"/>
          <ac:spMkLst>
            <pc:docMk/>
            <pc:sldMk cId="2191599433" sldId="2514"/>
            <ac:spMk id="14" creationId="{0259EDF0-1764-5363-C812-5F2AF116E100}"/>
          </ac:spMkLst>
        </pc:spChg>
        <pc:spChg chg="add mod">
          <ac:chgData name="Ulrich Gnewuch" userId="e8a70c61da9d9d21" providerId="LiveId" clId="{A1DFD56F-DC3C-4058-B400-C88253D0AD2D}" dt="2024-01-30T14:06:13.079" v="7189" actId="1076"/>
          <ac:spMkLst>
            <pc:docMk/>
            <pc:sldMk cId="2191599433" sldId="2514"/>
            <ac:spMk id="15" creationId="{DCCE9501-C41C-9BF1-2765-323B2ED6B940}"/>
          </ac:spMkLst>
        </pc:spChg>
        <pc:spChg chg="add mod">
          <ac:chgData name="Ulrich Gnewuch" userId="e8a70c61da9d9d21" providerId="LiveId" clId="{A1DFD56F-DC3C-4058-B400-C88253D0AD2D}" dt="2024-01-30T14:05:31.533" v="7169" actId="164"/>
          <ac:spMkLst>
            <pc:docMk/>
            <pc:sldMk cId="2191599433" sldId="2514"/>
            <ac:spMk id="16" creationId="{057BA1DA-1CFB-4910-D415-F23FDB54E51C}"/>
          </ac:spMkLst>
        </pc:spChg>
        <pc:spChg chg="add mod">
          <ac:chgData name="Ulrich Gnewuch" userId="e8a70c61da9d9d21" providerId="LiveId" clId="{A1DFD56F-DC3C-4058-B400-C88253D0AD2D}" dt="2024-01-30T14:05:31.533" v="7169" actId="164"/>
          <ac:spMkLst>
            <pc:docMk/>
            <pc:sldMk cId="2191599433" sldId="2514"/>
            <ac:spMk id="18" creationId="{18E38DAB-D3CD-9924-94FF-113EA5FD26FA}"/>
          </ac:spMkLst>
        </pc:spChg>
        <pc:spChg chg="add mod">
          <ac:chgData name="Ulrich Gnewuch" userId="e8a70c61da9d9d21" providerId="LiveId" clId="{A1DFD56F-DC3C-4058-B400-C88253D0AD2D}" dt="2024-01-30T14:06:24.392" v="7194" actId="1076"/>
          <ac:spMkLst>
            <pc:docMk/>
            <pc:sldMk cId="2191599433" sldId="2514"/>
            <ac:spMk id="21" creationId="{BBD8779A-4925-B4EA-98F3-7AB60CF54E86}"/>
          </ac:spMkLst>
        </pc:spChg>
        <pc:spChg chg="add mod">
          <ac:chgData name="Ulrich Gnewuch" userId="e8a70c61da9d9d21" providerId="LiveId" clId="{A1DFD56F-DC3C-4058-B400-C88253D0AD2D}" dt="2024-01-30T14:06:36.653" v="7201" actId="114"/>
          <ac:spMkLst>
            <pc:docMk/>
            <pc:sldMk cId="2191599433" sldId="2514"/>
            <ac:spMk id="22" creationId="{49D1C551-1688-F2C9-8EFA-E613C4AC705E}"/>
          </ac:spMkLst>
        </pc:spChg>
        <pc:spChg chg="add del mod">
          <ac:chgData name="Ulrich Gnewuch" userId="e8a70c61da9d9d21" providerId="LiveId" clId="{A1DFD56F-DC3C-4058-B400-C88253D0AD2D}" dt="2024-01-30T14:16:24.883" v="7400" actId="478"/>
          <ac:spMkLst>
            <pc:docMk/>
            <pc:sldMk cId="2191599433" sldId="2514"/>
            <ac:spMk id="23" creationId="{2AC29229-F191-7ACE-D413-68C013BBC620}"/>
          </ac:spMkLst>
        </pc:spChg>
        <pc:spChg chg="add mod">
          <ac:chgData name="Ulrich Gnewuch" userId="e8a70c61da9d9d21" providerId="LiveId" clId="{A1DFD56F-DC3C-4058-B400-C88253D0AD2D}" dt="2024-01-30T14:16:27.298" v="7403" actId="20577"/>
          <ac:spMkLst>
            <pc:docMk/>
            <pc:sldMk cId="2191599433" sldId="2514"/>
            <ac:spMk id="24" creationId="{15A8C934-92D1-DF7D-2864-A6AB9F2DA882}"/>
          </ac:spMkLst>
        </pc:spChg>
        <pc:spChg chg="add del mod">
          <ac:chgData name="Ulrich Gnewuch" userId="e8a70c61da9d9d21" providerId="LiveId" clId="{A1DFD56F-DC3C-4058-B400-C88253D0AD2D}" dt="2024-01-30T14:16:23.851" v="7399"/>
          <ac:spMkLst>
            <pc:docMk/>
            <pc:sldMk cId="2191599433" sldId="2514"/>
            <ac:spMk id="25" creationId="{CB3F0FA3-181A-0F83-90CC-030FD98B0138}"/>
          </ac:spMkLst>
        </pc:spChg>
        <pc:spChg chg="add mod">
          <ac:chgData name="Ulrich Gnewuch" userId="e8a70c61da9d9d21" providerId="LiveId" clId="{A1DFD56F-DC3C-4058-B400-C88253D0AD2D}" dt="2024-01-30T14:16:25.067" v="7401"/>
          <ac:spMkLst>
            <pc:docMk/>
            <pc:sldMk cId="2191599433" sldId="2514"/>
            <ac:spMk id="26" creationId="{B4333730-4C32-42E5-C966-F1CF671E3914}"/>
          </ac:spMkLst>
        </pc:spChg>
        <pc:spChg chg="add mod">
          <ac:chgData name="Ulrich Gnewuch" userId="e8a70c61da9d9d21" providerId="LiveId" clId="{A1DFD56F-DC3C-4058-B400-C88253D0AD2D}" dt="2024-01-30T15:02:28.783" v="8562"/>
          <ac:spMkLst>
            <pc:docMk/>
            <pc:sldMk cId="2191599433" sldId="2514"/>
            <ac:spMk id="27" creationId="{2024C06B-E580-4ED6-9332-3704D2FB91D1}"/>
          </ac:spMkLst>
        </pc:spChg>
        <pc:spChg chg="add del mod">
          <ac:chgData name="Ulrich Gnewuch" userId="e8a70c61da9d9d21" providerId="LiveId" clId="{A1DFD56F-DC3C-4058-B400-C88253D0AD2D}" dt="2024-01-30T14:48:26.252" v="8099" actId="478"/>
          <ac:spMkLst>
            <pc:docMk/>
            <pc:sldMk cId="2191599433" sldId="2514"/>
            <ac:spMk id="28" creationId="{3C9F3517-29A7-6166-D1B8-0CB4D2A3FFC5}"/>
          </ac:spMkLst>
        </pc:spChg>
        <pc:grpChg chg="add mod">
          <ac:chgData name="Ulrich Gnewuch" userId="e8a70c61da9d9d21" providerId="LiveId" clId="{A1DFD56F-DC3C-4058-B400-C88253D0AD2D}" dt="2024-01-30T14:06:13.079" v="7189" actId="1076"/>
          <ac:grpSpMkLst>
            <pc:docMk/>
            <pc:sldMk cId="2191599433" sldId="2514"/>
            <ac:grpSpMk id="19" creationId="{6A51146B-7987-AA5A-B0C8-87C4473A2574}"/>
          </ac:grpSpMkLst>
        </pc:grpChg>
        <pc:picChg chg="add del mod">
          <ac:chgData name="Ulrich Gnewuch" userId="e8a70c61da9d9d21" providerId="LiveId" clId="{A1DFD56F-DC3C-4058-B400-C88253D0AD2D}" dt="2024-01-30T14:06:39.098" v="7202" actId="478"/>
          <ac:picMkLst>
            <pc:docMk/>
            <pc:sldMk cId="2191599433" sldId="2514"/>
            <ac:picMk id="8" creationId="{86D1003B-D124-A54E-30FE-FBA1DE318E67}"/>
          </ac:picMkLst>
        </pc:picChg>
        <pc:picChg chg="add del mod">
          <ac:chgData name="Ulrich Gnewuch" userId="e8a70c61da9d9d21" providerId="LiveId" clId="{A1DFD56F-DC3C-4058-B400-C88253D0AD2D}" dt="2024-01-30T15:10:32.233" v="8671"/>
          <ac:picMkLst>
            <pc:docMk/>
            <pc:sldMk cId="2191599433" sldId="2514"/>
            <ac:picMk id="29" creationId="{0D9C5BC3-43C9-1303-A525-EFBF60B2F0D7}"/>
          </ac:picMkLst>
        </pc:picChg>
      </pc:sldChg>
      <pc:sldChg chg="addSp delSp modSp add mod ord">
        <pc:chgData name="Ulrich Gnewuch" userId="e8a70c61da9d9d21" providerId="LiveId" clId="{A1DFD56F-DC3C-4058-B400-C88253D0AD2D}" dt="2024-01-30T15:11:05.274" v="8674" actId="113"/>
        <pc:sldMkLst>
          <pc:docMk/>
          <pc:sldMk cId="3996893509" sldId="2515"/>
        </pc:sldMkLst>
        <pc:spChg chg="mod">
          <ac:chgData name="Ulrich Gnewuch" userId="e8a70c61da9d9d21" providerId="LiveId" clId="{A1DFD56F-DC3C-4058-B400-C88253D0AD2D}" dt="2024-01-30T15:11:05.274" v="8674" actId="113"/>
          <ac:spMkLst>
            <pc:docMk/>
            <pc:sldMk cId="3996893509" sldId="2515"/>
            <ac:spMk id="2" creationId="{59EB64C0-5011-E899-346B-FE0CDC804B40}"/>
          </ac:spMkLst>
        </pc:spChg>
        <pc:spChg chg="mod">
          <ac:chgData name="Ulrich Gnewuch" userId="e8a70c61da9d9d21" providerId="LiveId" clId="{A1DFD56F-DC3C-4058-B400-C88253D0AD2D}" dt="2024-01-30T14:18:11.872" v="7415" actId="20577"/>
          <ac:spMkLst>
            <pc:docMk/>
            <pc:sldMk cId="3996893509" sldId="2515"/>
            <ac:spMk id="6" creationId="{090C400A-B947-C23D-23D1-3089200D382B}"/>
          </ac:spMkLst>
        </pc:spChg>
        <pc:spChg chg="add del mod">
          <ac:chgData name="Ulrich Gnewuch" userId="e8a70c61da9d9d21" providerId="LiveId" clId="{A1DFD56F-DC3C-4058-B400-C88253D0AD2D}" dt="2024-01-30T14:16:01.282" v="7366" actId="478"/>
          <ac:spMkLst>
            <pc:docMk/>
            <pc:sldMk cId="3996893509" sldId="2515"/>
            <ac:spMk id="8" creationId="{80455F9E-AA11-ED10-81DC-E4915C6F028A}"/>
          </ac:spMkLst>
        </pc:spChg>
        <pc:spChg chg="add mod">
          <ac:chgData name="Ulrich Gnewuch" userId="e8a70c61da9d9d21" providerId="LiveId" clId="{A1DFD56F-DC3C-4058-B400-C88253D0AD2D}" dt="2024-01-30T14:16:19.027" v="7397" actId="20577"/>
          <ac:spMkLst>
            <pc:docMk/>
            <pc:sldMk cId="3996893509" sldId="2515"/>
            <ac:spMk id="9" creationId="{81824BBF-176D-C6C2-0B81-B46A5BA772C2}"/>
          </ac:spMkLst>
        </pc:spChg>
        <pc:spChg chg="add mod">
          <ac:chgData name="Ulrich Gnewuch" userId="e8a70c61da9d9d21" providerId="LiveId" clId="{A1DFD56F-DC3C-4058-B400-C88253D0AD2D}" dt="2024-01-30T14:16:14.113" v="7375" actId="14100"/>
          <ac:spMkLst>
            <pc:docMk/>
            <pc:sldMk cId="3996893509" sldId="2515"/>
            <ac:spMk id="12" creationId="{49A213D7-0674-CFCF-3B0D-5C1F67866154}"/>
          </ac:spMkLst>
        </pc:spChg>
        <pc:spChg chg="add mod">
          <ac:chgData name="Ulrich Gnewuch" userId="e8a70c61da9d9d21" providerId="LiveId" clId="{A1DFD56F-DC3C-4058-B400-C88253D0AD2D}" dt="2024-01-30T15:02:30.540" v="8563"/>
          <ac:spMkLst>
            <pc:docMk/>
            <pc:sldMk cId="3996893509" sldId="2515"/>
            <ac:spMk id="17" creationId="{093C1625-297D-86D0-7907-3835589A9978}"/>
          </ac:spMkLst>
        </pc:spChg>
        <pc:picChg chg="add del mod modCrop">
          <ac:chgData name="Ulrich Gnewuch" userId="e8a70c61da9d9d21" providerId="LiveId" clId="{A1DFD56F-DC3C-4058-B400-C88253D0AD2D}" dt="2024-01-30T14:22:03.579" v="7550" actId="21"/>
          <ac:picMkLst>
            <pc:docMk/>
            <pc:sldMk cId="3996893509" sldId="2515"/>
            <ac:picMk id="20" creationId="{D08FE164-3FBB-D69A-F0A2-ECE0D8B84DC6}"/>
          </ac:picMkLst>
        </pc:picChg>
      </pc:sldChg>
      <pc:sldChg chg="addSp modSp add del mod">
        <pc:chgData name="Ulrich Gnewuch" userId="e8a70c61da9d9d21" providerId="LiveId" clId="{A1DFD56F-DC3C-4058-B400-C88253D0AD2D}" dt="2024-01-30T14:11:22.306" v="7278" actId="47"/>
        <pc:sldMkLst>
          <pc:docMk/>
          <pc:sldMk cId="1106296713" sldId="2516"/>
        </pc:sldMkLst>
        <pc:spChg chg="mod">
          <ac:chgData name="Ulrich Gnewuch" userId="e8a70c61da9d9d21" providerId="LiveId" clId="{A1DFD56F-DC3C-4058-B400-C88253D0AD2D}" dt="2024-01-30T14:10:26.040" v="7266" actId="20577"/>
          <ac:spMkLst>
            <pc:docMk/>
            <pc:sldMk cId="1106296713" sldId="2516"/>
            <ac:spMk id="6" creationId="{090C400A-B947-C23D-23D1-3089200D382B}"/>
          </ac:spMkLst>
        </pc:spChg>
        <pc:spChg chg="add mod">
          <ac:chgData name="Ulrich Gnewuch" userId="e8a70c61da9d9d21" providerId="LiveId" clId="{A1DFD56F-DC3C-4058-B400-C88253D0AD2D}" dt="2024-01-30T14:10:35.286" v="7268" actId="20577"/>
          <ac:spMkLst>
            <pc:docMk/>
            <pc:sldMk cId="1106296713" sldId="2516"/>
            <ac:spMk id="7" creationId="{3A105096-8640-8A6B-908A-103F6EB5BD46}"/>
          </ac:spMkLst>
        </pc:spChg>
        <pc:spChg chg="add mod">
          <ac:chgData name="Ulrich Gnewuch" userId="e8a70c61da9d9d21" providerId="LiveId" clId="{A1DFD56F-DC3C-4058-B400-C88253D0AD2D}" dt="2024-01-30T14:10:46.826" v="7274" actId="14100"/>
          <ac:spMkLst>
            <pc:docMk/>
            <pc:sldMk cId="1106296713" sldId="2516"/>
            <ac:spMk id="8" creationId="{374A35B2-AC85-D661-E5D6-67E0CE3F1D7B}"/>
          </ac:spMkLst>
        </pc:spChg>
      </pc:sldChg>
      <pc:sldChg chg="addSp delSp modSp add mod">
        <pc:chgData name="Ulrich Gnewuch" userId="e8a70c61da9d9d21" providerId="LiveId" clId="{A1DFD56F-DC3C-4058-B400-C88253D0AD2D}" dt="2024-01-30T15:02:35.609" v="8566"/>
        <pc:sldMkLst>
          <pc:docMk/>
          <pc:sldMk cId="3465019542" sldId="2516"/>
        </pc:sldMkLst>
        <pc:spChg chg="mod">
          <ac:chgData name="Ulrich Gnewuch" userId="e8a70c61da9d9d21" providerId="LiveId" clId="{A1DFD56F-DC3C-4058-B400-C88253D0AD2D}" dt="2024-01-30T14:13:27.642" v="7338" actId="14100"/>
          <ac:spMkLst>
            <pc:docMk/>
            <pc:sldMk cId="3465019542" sldId="2516"/>
            <ac:spMk id="2" creationId="{59EB64C0-5011-E899-346B-FE0CDC804B40}"/>
          </ac:spMkLst>
        </pc:spChg>
        <pc:spChg chg="mod">
          <ac:chgData name="Ulrich Gnewuch" userId="e8a70c61da9d9d21" providerId="LiveId" clId="{A1DFD56F-DC3C-4058-B400-C88253D0AD2D}" dt="2024-01-30T14:33:51.409" v="7784" actId="20577"/>
          <ac:spMkLst>
            <pc:docMk/>
            <pc:sldMk cId="3465019542" sldId="2516"/>
            <ac:spMk id="6" creationId="{090C400A-B947-C23D-23D1-3089200D382B}"/>
          </ac:spMkLst>
        </pc:spChg>
        <pc:spChg chg="mod">
          <ac:chgData name="Ulrich Gnewuch" userId="e8a70c61da9d9d21" providerId="LiveId" clId="{A1DFD56F-DC3C-4058-B400-C88253D0AD2D}" dt="2024-01-30T14:16:08.731" v="7371" actId="14100"/>
          <ac:spMkLst>
            <pc:docMk/>
            <pc:sldMk cId="3465019542" sldId="2516"/>
            <ac:spMk id="8" creationId="{80455F9E-AA11-ED10-81DC-E4915C6F028A}"/>
          </ac:spMkLst>
        </pc:spChg>
        <pc:spChg chg="mod">
          <ac:chgData name="Ulrich Gnewuch" userId="e8a70c61da9d9d21" providerId="LiveId" clId="{A1DFD56F-DC3C-4058-B400-C88253D0AD2D}" dt="2024-01-30T14:15:24.863" v="7359" actId="20577"/>
          <ac:spMkLst>
            <pc:docMk/>
            <pc:sldMk cId="3465019542" sldId="2516"/>
            <ac:spMk id="9" creationId="{81824BBF-176D-C6C2-0B81-B46A5BA772C2}"/>
          </ac:spMkLst>
        </pc:spChg>
        <pc:spChg chg="add mod">
          <ac:chgData name="Ulrich Gnewuch" userId="e8a70c61da9d9d21" providerId="LiveId" clId="{A1DFD56F-DC3C-4058-B400-C88253D0AD2D}" dt="2024-01-30T15:02:35.609" v="8566"/>
          <ac:spMkLst>
            <pc:docMk/>
            <pc:sldMk cId="3465019542" sldId="2516"/>
            <ac:spMk id="12" creationId="{DA5FDCD1-2250-D37C-71AA-C9D161BFBF0D}"/>
          </ac:spMkLst>
        </pc:spChg>
        <pc:picChg chg="add del mod">
          <ac:chgData name="Ulrich Gnewuch" userId="e8a70c61da9d9d21" providerId="LiveId" clId="{A1DFD56F-DC3C-4058-B400-C88253D0AD2D}" dt="2024-01-30T14:21:36.056" v="7536" actId="21"/>
          <ac:picMkLst>
            <pc:docMk/>
            <pc:sldMk cId="3465019542" sldId="2516"/>
            <ac:picMk id="7" creationId="{6149F28A-A0CA-EA27-068F-6CA3FA8E7190}"/>
          </ac:picMkLst>
        </pc:picChg>
        <pc:picChg chg="add mod">
          <ac:chgData name="Ulrich Gnewuch" userId="e8a70c61da9d9d21" providerId="LiveId" clId="{A1DFD56F-DC3C-4058-B400-C88253D0AD2D}" dt="2024-01-30T14:22:10.074" v="7556" actId="1076"/>
          <ac:picMkLst>
            <pc:docMk/>
            <pc:sldMk cId="3465019542" sldId="2516"/>
            <ac:picMk id="17" creationId="{30F6164B-017F-8D44-1E30-80308628372E}"/>
          </ac:picMkLst>
        </pc:picChg>
      </pc:sldChg>
      <pc:sldChg chg="addSp modSp add del mod modAnim">
        <pc:chgData name="Ulrich Gnewuch" userId="e8a70c61da9d9d21" providerId="LiveId" clId="{A1DFD56F-DC3C-4058-B400-C88253D0AD2D}" dt="2024-01-30T14:33:11.864" v="7782" actId="47"/>
        <pc:sldMkLst>
          <pc:docMk/>
          <pc:sldMk cId="3824775542" sldId="2517"/>
        </pc:sldMkLst>
        <pc:spChg chg="mod">
          <ac:chgData name="Ulrich Gnewuch" userId="e8a70c61da9d9d21" providerId="LiveId" clId="{A1DFD56F-DC3C-4058-B400-C88253D0AD2D}" dt="2024-01-30T14:28:49.199" v="7713" actId="114"/>
          <ac:spMkLst>
            <pc:docMk/>
            <pc:sldMk cId="3824775542" sldId="2517"/>
            <ac:spMk id="2" creationId="{59EB64C0-5011-E899-346B-FE0CDC804B40}"/>
          </ac:spMkLst>
        </pc:spChg>
        <pc:spChg chg="mod">
          <ac:chgData name="Ulrich Gnewuch" userId="e8a70c61da9d9d21" providerId="LiveId" clId="{A1DFD56F-DC3C-4058-B400-C88253D0AD2D}" dt="2024-01-30T14:25:20.699" v="7646" actId="20577"/>
          <ac:spMkLst>
            <pc:docMk/>
            <pc:sldMk cId="3824775542" sldId="2517"/>
            <ac:spMk id="6" creationId="{090C400A-B947-C23D-23D1-3089200D382B}"/>
          </ac:spMkLst>
        </pc:spChg>
        <pc:spChg chg="mod">
          <ac:chgData name="Ulrich Gnewuch" userId="e8a70c61da9d9d21" providerId="LiveId" clId="{A1DFD56F-DC3C-4058-B400-C88253D0AD2D}" dt="2024-01-30T14:29:18.484" v="7716" actId="13926"/>
          <ac:spMkLst>
            <pc:docMk/>
            <pc:sldMk cId="3824775542" sldId="2517"/>
            <ac:spMk id="26" creationId="{B4333730-4C32-42E5-C966-F1CF671E3914}"/>
          </ac:spMkLst>
        </pc:spChg>
        <pc:cxnChg chg="add mod">
          <ac:chgData name="Ulrich Gnewuch" userId="e8a70c61da9d9d21" providerId="LiveId" clId="{A1DFD56F-DC3C-4058-B400-C88253D0AD2D}" dt="2024-01-30T14:29:35.924" v="7720" actId="1582"/>
          <ac:cxnSpMkLst>
            <pc:docMk/>
            <pc:sldMk cId="3824775542" sldId="2517"/>
            <ac:cxnSpMk id="8" creationId="{CB552B1E-54A5-0C2C-A702-F9E946C08CDD}"/>
          </ac:cxnSpMkLst>
        </pc:cxnChg>
        <pc:cxnChg chg="add mod">
          <ac:chgData name="Ulrich Gnewuch" userId="e8a70c61da9d9d21" providerId="LiveId" clId="{A1DFD56F-DC3C-4058-B400-C88253D0AD2D}" dt="2024-01-30T14:29:57.735" v="7732" actId="1076"/>
          <ac:cxnSpMkLst>
            <pc:docMk/>
            <pc:sldMk cId="3824775542" sldId="2517"/>
            <ac:cxnSpMk id="12" creationId="{60AE6B2E-CA75-CE32-06BC-0B53D6413A15}"/>
          </ac:cxnSpMkLst>
        </pc:cxnChg>
        <pc:cxnChg chg="add mod">
          <ac:chgData name="Ulrich Gnewuch" userId="e8a70c61da9d9d21" providerId="LiveId" clId="{A1DFD56F-DC3C-4058-B400-C88253D0AD2D}" dt="2024-01-30T14:29:53.416" v="7727" actId="14100"/>
          <ac:cxnSpMkLst>
            <pc:docMk/>
            <pc:sldMk cId="3824775542" sldId="2517"/>
            <ac:cxnSpMk id="17" creationId="{45D9D5FB-50B0-CC67-A3BB-0D46B4CCC4C7}"/>
          </ac:cxnSpMkLst>
        </pc:cxnChg>
        <pc:cxnChg chg="add mod">
          <ac:chgData name="Ulrich Gnewuch" userId="e8a70c61da9d9d21" providerId="LiveId" clId="{A1DFD56F-DC3C-4058-B400-C88253D0AD2D}" dt="2024-01-30T14:30:03.112" v="7734" actId="1076"/>
          <ac:cxnSpMkLst>
            <pc:docMk/>
            <pc:sldMk cId="3824775542" sldId="2517"/>
            <ac:cxnSpMk id="20" creationId="{7BE7737D-D5E0-DC7D-787A-EE575175E88A}"/>
          </ac:cxnSpMkLst>
        </pc:cxnChg>
      </pc:sldChg>
      <pc:sldChg chg="addSp delSp modSp add mod">
        <pc:chgData name="Ulrich Gnewuch" userId="e8a70c61da9d9d21" providerId="LiveId" clId="{A1DFD56F-DC3C-4058-B400-C88253D0AD2D}" dt="2024-01-30T15:02:32.457" v="8564"/>
        <pc:sldMkLst>
          <pc:docMk/>
          <pc:sldMk cId="2810906424" sldId="2518"/>
        </pc:sldMkLst>
        <pc:spChg chg="del">
          <ac:chgData name="Ulrich Gnewuch" userId="e8a70c61da9d9d21" providerId="LiveId" clId="{A1DFD56F-DC3C-4058-B400-C88253D0AD2D}" dt="2024-01-30T14:30:34.627" v="7738" actId="478"/>
          <ac:spMkLst>
            <pc:docMk/>
            <pc:sldMk cId="2810906424" sldId="2518"/>
            <ac:spMk id="2" creationId="{59EB64C0-5011-E899-346B-FE0CDC804B40}"/>
          </ac:spMkLst>
        </pc:spChg>
        <pc:spChg chg="mod">
          <ac:chgData name="Ulrich Gnewuch" userId="e8a70c61da9d9d21" providerId="LiveId" clId="{A1DFD56F-DC3C-4058-B400-C88253D0AD2D}" dt="2024-01-30T14:33:48.758" v="7783" actId="20577"/>
          <ac:spMkLst>
            <pc:docMk/>
            <pc:sldMk cId="2810906424" sldId="2518"/>
            <ac:spMk id="6" creationId="{090C400A-B947-C23D-23D1-3089200D382B}"/>
          </ac:spMkLst>
        </pc:spChg>
        <pc:spChg chg="add del mod">
          <ac:chgData name="Ulrich Gnewuch" userId="e8a70c61da9d9d21" providerId="LiveId" clId="{A1DFD56F-DC3C-4058-B400-C88253D0AD2D}" dt="2024-01-30T14:30:36.557" v="7740" actId="478"/>
          <ac:spMkLst>
            <pc:docMk/>
            <pc:sldMk cId="2810906424" sldId="2518"/>
            <ac:spMk id="8" creationId="{9127D1A6-BF64-A883-D25C-8A88F7968DD0}"/>
          </ac:spMkLst>
        </pc:spChg>
        <pc:spChg chg="del">
          <ac:chgData name="Ulrich Gnewuch" userId="e8a70c61da9d9d21" providerId="LiveId" clId="{A1DFD56F-DC3C-4058-B400-C88253D0AD2D}" dt="2024-01-30T14:30:48.590" v="7741" actId="478"/>
          <ac:spMkLst>
            <pc:docMk/>
            <pc:sldMk cId="2810906424" sldId="2518"/>
            <ac:spMk id="12" creationId="{49A213D7-0674-CFCF-3B0D-5C1F67866154}"/>
          </ac:spMkLst>
        </pc:spChg>
        <pc:spChg chg="mod">
          <ac:chgData name="Ulrich Gnewuch" userId="e8a70c61da9d9d21" providerId="LiveId" clId="{A1DFD56F-DC3C-4058-B400-C88253D0AD2D}" dt="2024-01-30T15:02:32.457" v="8564"/>
          <ac:spMkLst>
            <pc:docMk/>
            <pc:sldMk cId="2810906424" sldId="2518"/>
            <ac:spMk id="17" creationId="{093C1625-297D-86D0-7907-3835589A9978}"/>
          </ac:spMkLst>
        </pc:spChg>
        <pc:spChg chg="add mod">
          <ac:chgData name="Ulrich Gnewuch" userId="e8a70c61da9d9d21" providerId="LiveId" clId="{A1DFD56F-DC3C-4058-B400-C88253D0AD2D}" dt="2024-01-30T14:34:11.593" v="7785" actId="14100"/>
          <ac:spMkLst>
            <pc:docMk/>
            <pc:sldMk cId="2810906424" sldId="2518"/>
            <ac:spMk id="20" creationId="{8E48C930-4715-4360-A987-250116007D5E}"/>
          </ac:spMkLst>
        </pc:spChg>
        <pc:spChg chg="add mod">
          <ac:chgData name="Ulrich Gnewuch" userId="e8a70c61da9d9d21" providerId="LiveId" clId="{A1DFD56F-DC3C-4058-B400-C88253D0AD2D}" dt="2024-01-30T14:32:51.052" v="7777" actId="1076"/>
          <ac:spMkLst>
            <pc:docMk/>
            <pc:sldMk cId="2810906424" sldId="2518"/>
            <ac:spMk id="23" creationId="{199119C1-A742-88BB-F676-81163A250DB0}"/>
          </ac:spMkLst>
        </pc:spChg>
        <pc:picChg chg="add mod">
          <ac:chgData name="Ulrich Gnewuch" userId="e8a70c61da9d9d21" providerId="LiveId" clId="{A1DFD56F-DC3C-4058-B400-C88253D0AD2D}" dt="2024-01-30T14:32:30.223" v="7766" actId="1076"/>
          <ac:picMkLst>
            <pc:docMk/>
            <pc:sldMk cId="2810906424" sldId="2518"/>
            <ac:picMk id="38" creationId="{059C7616-DF11-7B22-0DD7-D01914EAA0FE}"/>
          </ac:picMkLst>
        </pc:picChg>
        <pc:cxnChg chg="add del mod">
          <ac:chgData name="Ulrich Gnewuch" userId="e8a70c61da9d9d21" providerId="LiveId" clId="{A1DFD56F-DC3C-4058-B400-C88253D0AD2D}" dt="2024-01-30T14:31:35.662" v="7756" actId="478"/>
          <ac:cxnSpMkLst>
            <pc:docMk/>
            <pc:sldMk cId="2810906424" sldId="2518"/>
            <ac:cxnSpMk id="24" creationId="{6D21B98D-316B-8597-46AE-6B975EC34754}"/>
          </ac:cxnSpMkLst>
        </pc:cxnChg>
        <pc:cxnChg chg="add del mod">
          <ac:chgData name="Ulrich Gnewuch" userId="e8a70c61da9d9d21" providerId="LiveId" clId="{A1DFD56F-DC3C-4058-B400-C88253D0AD2D}" dt="2024-01-30T14:31:35.662" v="7756" actId="478"/>
          <ac:cxnSpMkLst>
            <pc:docMk/>
            <pc:sldMk cId="2810906424" sldId="2518"/>
            <ac:cxnSpMk id="25" creationId="{B3254490-BB81-E894-C391-1191D78AF1B6}"/>
          </ac:cxnSpMkLst>
        </pc:cxnChg>
        <pc:cxnChg chg="add mod">
          <ac:chgData name="Ulrich Gnewuch" userId="e8a70c61da9d9d21" providerId="LiveId" clId="{A1DFD56F-DC3C-4058-B400-C88253D0AD2D}" dt="2024-01-30T14:31:39.079" v="7757" actId="14100"/>
          <ac:cxnSpMkLst>
            <pc:docMk/>
            <pc:sldMk cId="2810906424" sldId="2518"/>
            <ac:cxnSpMk id="26" creationId="{1B62E231-D037-2A1A-E405-7C1FD2D34AA1}"/>
          </ac:cxnSpMkLst>
        </pc:cxnChg>
        <pc:cxnChg chg="add mod">
          <ac:chgData name="Ulrich Gnewuch" userId="e8a70c61da9d9d21" providerId="LiveId" clId="{A1DFD56F-DC3C-4058-B400-C88253D0AD2D}" dt="2024-01-30T14:31:47.031" v="7759" actId="14100"/>
          <ac:cxnSpMkLst>
            <pc:docMk/>
            <pc:sldMk cId="2810906424" sldId="2518"/>
            <ac:cxnSpMk id="27" creationId="{DED88116-633E-3C49-27DE-0D049125F5EE}"/>
          </ac:cxnSpMkLst>
        </pc:cxnChg>
        <pc:cxnChg chg="add mod">
          <ac:chgData name="Ulrich Gnewuch" userId="e8a70c61da9d9d21" providerId="LiveId" clId="{A1DFD56F-DC3C-4058-B400-C88253D0AD2D}" dt="2024-01-30T14:31:42.266" v="7758" actId="14100"/>
          <ac:cxnSpMkLst>
            <pc:docMk/>
            <pc:sldMk cId="2810906424" sldId="2518"/>
            <ac:cxnSpMk id="30" creationId="{83AA2778-58C5-EF76-CD8E-7E3CF89B3CE7}"/>
          </ac:cxnSpMkLst>
        </pc:cxnChg>
        <pc:cxnChg chg="add mod">
          <ac:chgData name="Ulrich Gnewuch" userId="e8a70c61da9d9d21" providerId="LiveId" clId="{A1DFD56F-DC3C-4058-B400-C88253D0AD2D}" dt="2024-01-30T14:32:45.095" v="7771" actId="693"/>
          <ac:cxnSpMkLst>
            <pc:docMk/>
            <pc:sldMk cId="2810906424" sldId="2518"/>
            <ac:cxnSpMk id="39" creationId="{18136C6F-6A80-BE7C-30F0-B9FA99FE380F}"/>
          </ac:cxnSpMkLst>
        </pc:cxnChg>
        <pc:cxnChg chg="add mod">
          <ac:chgData name="Ulrich Gnewuch" userId="e8a70c61da9d9d21" providerId="LiveId" clId="{A1DFD56F-DC3C-4058-B400-C88253D0AD2D}" dt="2024-01-30T14:32:59.498" v="7781" actId="14100"/>
          <ac:cxnSpMkLst>
            <pc:docMk/>
            <pc:sldMk cId="2810906424" sldId="2518"/>
            <ac:cxnSpMk id="42" creationId="{478A4896-2668-125E-E3C9-05B5619EEF07}"/>
          </ac:cxnSpMkLst>
        </pc:cxnChg>
        <pc:cxnChg chg="add mod">
          <ac:chgData name="Ulrich Gnewuch" userId="e8a70c61da9d9d21" providerId="LiveId" clId="{A1DFD56F-DC3C-4058-B400-C88253D0AD2D}" dt="2024-01-30T14:32:58.319" v="7780" actId="14100"/>
          <ac:cxnSpMkLst>
            <pc:docMk/>
            <pc:sldMk cId="2810906424" sldId="2518"/>
            <ac:cxnSpMk id="45" creationId="{CE3F23BF-B343-6EB4-60F3-CD62EAA092F8}"/>
          </ac:cxnSpMkLst>
        </pc:cxnChg>
      </pc:sldChg>
      <pc:sldMasterChg chg="delSldLayout">
        <pc:chgData name="Ulrich Gnewuch" userId="e8a70c61da9d9d21" providerId="LiveId" clId="{A1DFD56F-DC3C-4058-B400-C88253D0AD2D}" dt="2024-01-29T19:37:21.200" v="3936" actId="47"/>
        <pc:sldMasterMkLst>
          <pc:docMk/>
          <pc:sldMasterMk cId="419719284" sldId="2147483660"/>
        </pc:sldMasterMkLst>
        <pc:sldLayoutChg chg="del">
          <pc:chgData name="Ulrich Gnewuch" userId="e8a70c61da9d9d21" providerId="LiveId" clId="{A1DFD56F-DC3C-4058-B400-C88253D0AD2D}" dt="2024-01-29T19:37:21.200" v="3936" actId="47"/>
          <pc:sldLayoutMkLst>
            <pc:docMk/>
            <pc:sldMasterMk cId="419719284" sldId="2147483660"/>
            <pc:sldLayoutMk cId="1565894034" sldId="214748372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667470F-F91A-B33F-BE62-F5D321AE6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587C694-361C-0F93-07B7-68119E198E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4F6A9-6004-4FE6-9367-1210DC6A5B2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834F7A2-FF83-8FE0-E582-4131F7DFF0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5B53427-120E-8C7D-3821-9B6892A45B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FB8DE-52D4-4FD2-97C6-E5E72F59C32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89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09537-6DD8-4D70-8E12-BD185930ACAE}" type="datetimeFigureOut">
              <a:rPr lang="de-DE" smtClean="0"/>
              <a:t>15.10.2024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85328-5759-450C-BB1E-C55C1A0371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5961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Symbol" panose="05050102010706020507" pitchFamily="18" charset="2"/>
              <a:buNone/>
            </a:pPr>
            <a:endParaRPr lang="en-US" sz="1800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85328-5759-450C-BB1E-C55C1A0371B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92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1" y="2350044"/>
            <a:ext cx="12195175" cy="32408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200463" y="1773650"/>
            <a:ext cx="10467525" cy="576395"/>
          </a:xfrm>
          <a:prstGeom prst="rect">
            <a:avLst/>
          </a:prstGeom>
        </p:spPr>
        <p:txBody>
          <a:bodyPr lIns="0" tIns="54425" rIns="0" bIns="128563" anchor="b" anchorCtr="0"/>
          <a:lstStyle>
            <a:lvl1pPr marL="0" indent="0">
              <a:buNone/>
              <a:defRPr sz="33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4945160" y="5590883"/>
            <a:ext cx="6722829" cy="863800"/>
          </a:xfrm>
          <a:prstGeom prst="rect">
            <a:avLst/>
          </a:prstGeom>
        </p:spPr>
        <p:txBody>
          <a:bodyPr lIns="108850" tIns="299981" rIns="108850" bIns="54425"/>
          <a:lstStyle>
            <a:lvl1pPr marL="0" indent="0" algn="r">
              <a:buNone/>
              <a:defRPr sz="2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42E943D-04C8-6CA2-3AD6-48E28273EDD4}"/>
              </a:ext>
            </a:extLst>
          </p:cNvPr>
          <p:cNvSpPr/>
          <p:nvPr userDrawn="1"/>
        </p:nvSpPr>
        <p:spPr bwMode="auto">
          <a:xfrm>
            <a:off x="9642599" y="75944"/>
            <a:ext cx="2520280" cy="1152108"/>
          </a:xfrm>
          <a:prstGeom prst="rect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A861B29-CF74-FCC6-9D20-6C5FEDFD48C9}"/>
              </a:ext>
            </a:extLst>
          </p:cNvPr>
          <p:cNvSpPr txBox="1"/>
          <p:nvPr userDrawn="1"/>
        </p:nvSpPr>
        <p:spPr>
          <a:xfrm>
            <a:off x="6745659" y="333470"/>
            <a:ext cx="5104255" cy="73866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Chair of Explainable AI-based Business Information Systems</a:t>
            </a:r>
          </a:p>
        </p:txBody>
      </p:sp>
    </p:spTree>
    <p:extLst>
      <p:ext uri="{BB962C8B-B14F-4D97-AF65-F5344CB8AC3E}">
        <p14:creationId xmlns:p14="http://schemas.microsoft.com/office/powerpoint/2010/main" val="3909716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links/grau hinterle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20" name="Rechteck 19"/>
          <p:cNvSpPr/>
          <p:nvPr userDrawn="1"/>
        </p:nvSpPr>
        <p:spPr bwMode="auto">
          <a:xfrm>
            <a:off x="1" y="2840400"/>
            <a:ext cx="3791938" cy="1530000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DE" sz="210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1" name="Rechteck 20"/>
          <p:cNvSpPr/>
          <p:nvPr userDrawn="1"/>
        </p:nvSpPr>
        <p:spPr bwMode="auto">
          <a:xfrm>
            <a:off x="3852000" y="1260000"/>
            <a:ext cx="8354175" cy="4680000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DE" sz="210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23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0" y="1260000"/>
            <a:ext cx="3791938" cy="1526400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4" name="Textplatzhalter 16"/>
          <p:cNvSpPr>
            <a:spLocks noGrp="1"/>
          </p:cNvSpPr>
          <p:nvPr>
            <p:ph type="body" sz="quarter" idx="11"/>
          </p:nvPr>
        </p:nvSpPr>
        <p:spPr>
          <a:xfrm>
            <a:off x="3867786" y="1260000"/>
            <a:ext cx="7876050" cy="4682621"/>
          </a:xfrm>
          <a:prstGeom prst="rect">
            <a:avLst/>
          </a:prstGeom>
        </p:spPr>
        <p:txBody>
          <a:bodyPr lIns="257126" tIns="54425" rIns="108850" bIns="54425" anchor="ctr" anchorCtr="0">
            <a:normAutofit/>
          </a:bodyPr>
          <a:lstStyle>
            <a:lvl1pPr>
              <a:spcBef>
                <a:spcPts val="714"/>
              </a:spcBef>
              <a:spcAft>
                <a:spcPts val="714"/>
              </a:spcAft>
              <a:defRPr sz="2400"/>
            </a:lvl1pPr>
            <a:lvl2pPr>
              <a:spcBef>
                <a:spcPts val="714"/>
              </a:spcBef>
              <a:spcAft>
                <a:spcPts val="714"/>
              </a:spcAft>
              <a:defRPr sz="2100"/>
            </a:lvl2pPr>
            <a:lvl3pPr>
              <a:spcBef>
                <a:spcPts val="714"/>
              </a:spcBef>
              <a:spcAft>
                <a:spcPts val="714"/>
              </a:spcAft>
              <a:defRPr sz="1900"/>
            </a:lvl3pPr>
            <a:lvl4pPr>
              <a:spcBef>
                <a:spcPts val="714"/>
              </a:spcBef>
              <a:spcAft>
                <a:spcPts val="714"/>
              </a:spcAft>
              <a:defRPr sz="1700"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7" name="Foliennummernplatzhalter 10"/>
          <p:cNvSpPr txBox="1">
            <a:spLocks/>
          </p:cNvSpPr>
          <p:nvPr userDrawn="1"/>
        </p:nvSpPr>
        <p:spPr>
          <a:xfrm>
            <a:off x="10947801" y="6445493"/>
            <a:ext cx="720187" cy="360083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defPPr>
              <a:defRPr lang="de-DE"/>
            </a:defPPr>
            <a:lvl1pPr marL="0" algn="r" defTabSz="1088502" rtl="0" eaLnBrk="1" latinLnBrk="0" hangingPunct="1"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742581-81B1-425F-B25E-3CD197136A05}" type="slidenum">
              <a:rPr lang="de-DE" smtClean="0">
                <a:solidFill>
                  <a:srgbClr val="7F7F7F"/>
                </a:solidFill>
              </a:rPr>
              <a:pPr/>
              <a:t>‹Nr.›</a:t>
            </a:fld>
            <a:endParaRPr lang="de-DE" dirty="0">
              <a:solidFill>
                <a:srgbClr val="7F7F7F"/>
              </a:solidFill>
            </a:endParaRPr>
          </a:p>
        </p:txBody>
      </p:sp>
      <p:sp>
        <p:nvSpPr>
          <p:cNvPr id="28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1" y="4419702"/>
            <a:ext cx="3791938" cy="1526400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9" name="Bildplatzhalter 14"/>
          <p:cNvSpPr>
            <a:spLocks noGrp="1"/>
          </p:cNvSpPr>
          <p:nvPr>
            <p:ph type="pic" sz="quarter" idx="16"/>
          </p:nvPr>
        </p:nvSpPr>
        <p:spPr>
          <a:xfrm>
            <a:off x="0" y="2844000"/>
            <a:ext cx="3791938" cy="1138576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0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AB22D4-911A-43C7-BC21-9A59E26B8C3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15 October 2024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A49406-DF47-49D3-9C4C-4998E8A03CC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University of Passau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1E3207-0235-4FF2-A11A-87CF19B14A3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8501F36-5001-4ECF-B5D1-7F578ABFA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162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rechts/grau hinterle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8403238" y="2841058"/>
            <a:ext cx="3791937" cy="1512518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DE" sz="210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2" name="Rechteck 11"/>
          <p:cNvSpPr/>
          <p:nvPr userDrawn="1"/>
        </p:nvSpPr>
        <p:spPr bwMode="auto">
          <a:xfrm>
            <a:off x="1" y="1268707"/>
            <a:ext cx="8354175" cy="4682621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DE" sz="210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8403240" y="1268707"/>
            <a:ext cx="3791938" cy="1537556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/>
          </p:nvPr>
        </p:nvSpPr>
        <p:spPr>
          <a:xfrm>
            <a:off x="431913" y="1268708"/>
            <a:ext cx="7876050" cy="4682621"/>
          </a:xfrm>
          <a:prstGeom prst="rect">
            <a:avLst/>
          </a:prstGeom>
        </p:spPr>
        <p:txBody>
          <a:bodyPr lIns="257126" tIns="54425" rIns="108850" bIns="54425" anchor="ctr" anchorCtr="0">
            <a:normAutofit/>
          </a:bodyPr>
          <a:lstStyle>
            <a:lvl1pPr>
              <a:spcBef>
                <a:spcPts val="714"/>
              </a:spcBef>
              <a:spcAft>
                <a:spcPts val="714"/>
              </a:spcAft>
              <a:defRPr sz="2400"/>
            </a:lvl1pPr>
            <a:lvl2pPr>
              <a:spcBef>
                <a:spcPts val="714"/>
              </a:spcBef>
              <a:spcAft>
                <a:spcPts val="714"/>
              </a:spcAft>
              <a:defRPr sz="2100"/>
            </a:lvl2pPr>
            <a:lvl3pPr>
              <a:spcBef>
                <a:spcPts val="714"/>
              </a:spcBef>
              <a:spcAft>
                <a:spcPts val="714"/>
              </a:spcAft>
              <a:defRPr sz="1900"/>
            </a:lvl3pPr>
            <a:lvl4pPr>
              <a:spcBef>
                <a:spcPts val="714"/>
              </a:spcBef>
              <a:spcAft>
                <a:spcPts val="714"/>
              </a:spcAft>
              <a:defRPr sz="1700"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4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8403240" y="4403819"/>
            <a:ext cx="3791938" cy="1537556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</p:nvPr>
        </p:nvSpPr>
        <p:spPr>
          <a:xfrm>
            <a:off x="8403239" y="2841058"/>
            <a:ext cx="3791938" cy="1537556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4E8B210-3251-4322-B3CB-34059736B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F316DDA-D551-4553-940E-9E726F07600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15 October 2024</a:t>
            </a:fld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50CCD43-C504-44F1-820E-7D1B09C5C28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University of Passau</a:t>
            </a:r>
            <a:endParaRPr lang="en-GB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A4D2CFC-7874-4DD2-83A5-7D8827DF2A9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739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bild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1" y="1268708"/>
            <a:ext cx="12195175" cy="2574000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DE" sz="2100" dirty="0">
              <a:solidFill>
                <a:srgbClr val="DDDDDD"/>
              </a:solidFill>
              <a:cs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431912" y="1268709"/>
            <a:ext cx="11236075" cy="2592987"/>
          </a:xfrm>
          <a:prstGeom prst="rect">
            <a:avLst/>
          </a:prstGeom>
        </p:spPr>
        <p:txBody>
          <a:bodyPr lIns="257126" tIns="54425" rIns="108850" bIns="54425" anchor="ctr" anchorCtr="0">
            <a:normAutofit/>
          </a:bodyPr>
          <a:lstStyle>
            <a:lvl1pPr>
              <a:spcBef>
                <a:spcPts val="714"/>
              </a:spcBef>
              <a:spcAft>
                <a:spcPts val="714"/>
              </a:spcAft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rgbClr val="4D4D4D"/>
                </a:solidFill>
              </a:defRPr>
            </a:lvl2pPr>
            <a:lvl3pPr>
              <a:defRPr sz="1900">
                <a:solidFill>
                  <a:srgbClr val="4D4D4D"/>
                </a:solidFill>
              </a:defRPr>
            </a:lvl3pPr>
            <a:lvl4pPr>
              <a:defRPr sz="1700">
                <a:solidFill>
                  <a:srgbClr val="4D4D4D"/>
                </a:solidFill>
              </a:defRPr>
            </a:lvl4pPr>
            <a:lvl5pPr>
              <a:defRPr sz="1400">
                <a:solidFill>
                  <a:srgbClr val="4D4D4D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/>
          </p:nvPr>
        </p:nvSpPr>
        <p:spPr>
          <a:xfrm>
            <a:off x="0" y="3896103"/>
            <a:ext cx="12212113" cy="2052475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08CB0B1-3053-4066-B733-C4EBC2CD8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1CA85F-9036-4320-B07A-7C40C13047A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15 October 2024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82D46B-AB78-4005-AFFF-596CCDFB82D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University of Passau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436ADF-453A-4181-905C-FF7B2B7DCF9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004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males Panoramabild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1" y="1268707"/>
            <a:ext cx="12195175" cy="2952684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DE" sz="2100" dirty="0">
              <a:solidFill>
                <a:srgbClr val="DDDDDD"/>
              </a:solidFill>
              <a:cs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431912" y="1268709"/>
            <a:ext cx="11236075" cy="2592987"/>
          </a:xfrm>
          <a:prstGeom prst="rect">
            <a:avLst/>
          </a:prstGeom>
        </p:spPr>
        <p:txBody>
          <a:bodyPr lIns="257126" tIns="54425" rIns="108850" bIns="54425" anchor="ctr" anchorCtr="0">
            <a:normAutofit/>
          </a:bodyPr>
          <a:lstStyle>
            <a:lvl1pPr>
              <a:spcBef>
                <a:spcPts val="714"/>
              </a:spcBef>
              <a:spcAft>
                <a:spcPts val="714"/>
              </a:spcAft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rgbClr val="4D4D4D"/>
                </a:solidFill>
              </a:defRPr>
            </a:lvl2pPr>
            <a:lvl3pPr>
              <a:defRPr sz="1900">
                <a:solidFill>
                  <a:srgbClr val="4D4D4D"/>
                </a:solidFill>
              </a:defRPr>
            </a:lvl3pPr>
            <a:lvl4pPr>
              <a:defRPr sz="1700">
                <a:solidFill>
                  <a:srgbClr val="4D4D4D"/>
                </a:solidFill>
              </a:defRPr>
            </a:lvl4pPr>
            <a:lvl5pPr>
              <a:defRPr sz="1400">
                <a:solidFill>
                  <a:srgbClr val="4D4D4D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/>
          </p:nvPr>
        </p:nvSpPr>
        <p:spPr>
          <a:xfrm>
            <a:off x="0" y="4256185"/>
            <a:ext cx="12212113" cy="1692392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3ED1FF0-A69E-4D5F-924B-4F628743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3B6982-7100-40DA-88DC-EE146BB3609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15 October 2024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AAA4B8-47E2-4773-A894-6E5A6EC7E59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University of Passau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FA6226-B02E-4795-A123-AE03149F6A4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340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8403238" y="2841058"/>
            <a:ext cx="3791937" cy="1530354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DE" sz="210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8403240" y="1268707"/>
            <a:ext cx="3791938" cy="1537556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/>
          </p:nvPr>
        </p:nvSpPr>
        <p:spPr>
          <a:xfrm>
            <a:off x="431913" y="1268708"/>
            <a:ext cx="7876050" cy="4682621"/>
          </a:xfrm>
          <a:prstGeom prst="rect">
            <a:avLst/>
          </a:prstGeom>
        </p:spPr>
        <p:txBody>
          <a:bodyPr lIns="257126" tIns="54425" rIns="108850" bIns="54425" anchor="ctr" anchorCtr="0">
            <a:normAutofit/>
          </a:bodyPr>
          <a:lstStyle>
            <a:lvl1pPr>
              <a:spcBef>
                <a:spcPts val="714"/>
              </a:spcBef>
              <a:spcAft>
                <a:spcPts val="714"/>
              </a:spcAft>
              <a:defRPr sz="2400"/>
            </a:lvl1pPr>
            <a:lvl2pPr>
              <a:spcBef>
                <a:spcPts val="714"/>
              </a:spcBef>
              <a:spcAft>
                <a:spcPts val="714"/>
              </a:spcAft>
              <a:defRPr sz="2100"/>
            </a:lvl2pPr>
            <a:lvl3pPr>
              <a:spcBef>
                <a:spcPts val="714"/>
              </a:spcBef>
              <a:spcAft>
                <a:spcPts val="714"/>
              </a:spcAft>
              <a:defRPr sz="1900"/>
            </a:lvl3pPr>
            <a:lvl4pPr>
              <a:spcBef>
                <a:spcPts val="714"/>
              </a:spcBef>
              <a:spcAft>
                <a:spcPts val="714"/>
              </a:spcAft>
              <a:defRPr sz="1700"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4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8403240" y="4403819"/>
            <a:ext cx="3791938" cy="1537556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</p:nvPr>
        </p:nvSpPr>
        <p:spPr>
          <a:xfrm>
            <a:off x="8403240" y="2841058"/>
            <a:ext cx="3791938" cy="1530354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43590893-4150-4B39-9D75-4FF8EE988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40273CCD-BA47-4975-94AE-A5F64ADAB0E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15 October 2024</a:t>
            </a:fld>
            <a:endParaRPr lang="en-GB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15E7368B-04A2-48F0-B824-51ADB0DEB4E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University of Passau</a:t>
            </a:r>
            <a:endParaRPr lang="en-GB" dirty="0"/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B8A432F0-B357-4B8B-BBE1-B66D654BD76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344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1" y="2844000"/>
            <a:ext cx="3791938" cy="1530354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DE" sz="210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1" y="1268707"/>
            <a:ext cx="3791938" cy="1537556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/>
          </p:nvPr>
        </p:nvSpPr>
        <p:spPr>
          <a:xfrm>
            <a:off x="3791938" y="1268708"/>
            <a:ext cx="7876050" cy="4682621"/>
          </a:xfrm>
          <a:prstGeom prst="rect">
            <a:avLst/>
          </a:prstGeom>
        </p:spPr>
        <p:txBody>
          <a:bodyPr lIns="257126" tIns="54425" rIns="108850" bIns="54425" anchor="ctr" anchorCtr="0">
            <a:normAutofit/>
          </a:bodyPr>
          <a:lstStyle>
            <a:lvl1pPr>
              <a:spcBef>
                <a:spcPts val="714"/>
              </a:spcBef>
              <a:spcAft>
                <a:spcPts val="714"/>
              </a:spcAft>
              <a:defRPr sz="2400"/>
            </a:lvl1pPr>
            <a:lvl2pPr>
              <a:spcBef>
                <a:spcPts val="714"/>
              </a:spcBef>
              <a:spcAft>
                <a:spcPts val="714"/>
              </a:spcAft>
              <a:defRPr sz="2100"/>
            </a:lvl2pPr>
            <a:lvl3pPr>
              <a:spcBef>
                <a:spcPts val="714"/>
              </a:spcBef>
              <a:spcAft>
                <a:spcPts val="714"/>
              </a:spcAft>
              <a:defRPr sz="1900"/>
            </a:lvl3pPr>
            <a:lvl4pPr>
              <a:spcBef>
                <a:spcPts val="714"/>
              </a:spcBef>
              <a:spcAft>
                <a:spcPts val="714"/>
              </a:spcAft>
              <a:defRPr sz="1700"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4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1" y="4414622"/>
            <a:ext cx="3791938" cy="1537556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</p:nvPr>
        </p:nvSpPr>
        <p:spPr>
          <a:xfrm>
            <a:off x="1" y="2844659"/>
            <a:ext cx="3791938" cy="1377223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34429EE-62C5-475F-BD05-B4E7C93C9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7ED6C4-58B2-49D2-BC49-F4D4D19F9A9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15 October 2024</a:t>
            </a:fld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1A09B6B-A019-4B84-B9DF-EB9EB6A59E8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University of Passau</a:t>
            </a:r>
            <a:endParaRPr lang="en-GB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D1DA07E-5C10-4CDD-AF7D-6ADBF223D50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81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iebiger Inhalt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quarter" idx="15"/>
          </p:nvPr>
        </p:nvSpPr>
        <p:spPr>
          <a:xfrm>
            <a:off x="431914" y="1268708"/>
            <a:ext cx="11236075" cy="4682621"/>
          </a:xfrm>
          <a:prstGeom prst="rect">
            <a:avLst/>
          </a:prstGeom>
        </p:spPr>
        <p:txBody>
          <a:bodyPr lIns="257126" tIns="54425" rIns="108850" bIns="54425" anchor="ctr" anchorCtr="0"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D04A745-E4C1-4A1D-8276-E52903C57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6C9D8A-8218-4026-8EAF-A8676C1E20D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15 October 2024</a:t>
            </a:fld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5336062-31FD-4D73-90B9-26ED1EACD0C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University of Passau</a:t>
            </a:r>
            <a:endParaRPr lang="en-GB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F6E0D58-BC50-4F22-933E-548914B63E4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932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iebiger 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quarter" idx="15"/>
          </p:nvPr>
        </p:nvSpPr>
        <p:spPr>
          <a:xfrm>
            <a:off x="431914" y="1773609"/>
            <a:ext cx="11236075" cy="3817273"/>
          </a:xfrm>
          <a:prstGeom prst="rect">
            <a:avLst/>
          </a:prstGeom>
        </p:spPr>
        <p:txBody>
          <a:bodyPr lIns="257126" tIns="257126" rIns="108850" bIns="54425" anchor="ctr" anchorCtr="0"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1181407" y="1268708"/>
            <a:ext cx="10486581" cy="360445"/>
          </a:xfrm>
          <a:prstGeom prst="rect">
            <a:avLst/>
          </a:prstGeom>
        </p:spPr>
        <p:txBody>
          <a:bodyPr lIns="108850" tIns="54425" rIns="108850" bIns="54425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Rechteck 12"/>
          <p:cNvSpPr/>
          <p:nvPr userDrawn="1"/>
        </p:nvSpPr>
        <p:spPr bwMode="auto">
          <a:xfrm>
            <a:off x="1" y="1268708"/>
            <a:ext cx="1181407" cy="360445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DE" sz="210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431913" y="5590884"/>
            <a:ext cx="10486581" cy="360445"/>
          </a:xfrm>
          <a:prstGeom prst="rect">
            <a:avLst/>
          </a:prstGeom>
        </p:spPr>
        <p:txBody>
          <a:bodyPr lIns="107136" tIns="55711" rIns="108850" bIns="54425" anchor="b" anchorCtr="0">
            <a:normAutofit/>
          </a:bodyPr>
          <a:lstStyle>
            <a:lvl1pPr marL="0" indent="0">
              <a:buNone/>
              <a:defRPr sz="17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6DD025A-FA0C-42D9-AA35-BA8E3F652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3F7292-3489-4A92-AABA-2794AFE71EF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15 October 2024</a:t>
            </a:fld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0AB3A51-1C57-4A87-B57F-0B95EAF313E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University of Passau</a:t>
            </a:r>
            <a:endParaRPr lang="en-GB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B8D3C22-D1B3-4597-A9E7-1C03364158B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02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1" y="1260292"/>
            <a:ext cx="12195175" cy="4681084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AD0A8F1-F305-4905-ACFD-B2F6F3E9C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DECD0E-C72F-4857-937A-2A0C0276ADB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15 October 2024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9F2E72-94C2-4677-8646-C2DE12CBF0E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University of Passau</a:t>
            </a:r>
            <a:endParaRPr lang="en-GB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9BF5F1-5B5E-4E62-98E0-B981F7C0E28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567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collage Varian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1" y="3626039"/>
            <a:ext cx="12195175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1" y="1268707"/>
            <a:ext cx="3791938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3841000" y="1268707"/>
            <a:ext cx="8354175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46AC5D8-9A10-4837-ACE1-B5A12C25C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33608C-E674-41A3-8F8B-D4C076940EB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15 October 2024</a:t>
            </a:fld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96D2FEB-4D8D-4244-B865-598C4470F8A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University of Passau</a:t>
            </a:r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9DCC9DB-3AD8-417E-9FB6-0E24B6978F9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53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nddesign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431914" y="1268708"/>
            <a:ext cx="11236075" cy="4682621"/>
          </a:xfrm>
          <a:prstGeom prst="rect">
            <a:avLst/>
          </a:prstGeom>
        </p:spPr>
        <p:txBody>
          <a:bodyPr lIns="257126" tIns="54425" rIns="108850" bIns="54425" anchor="t" anchorCtr="0">
            <a:normAutofit/>
          </a:bodyPr>
          <a:lstStyle>
            <a:lvl1pPr>
              <a:spcBef>
                <a:spcPts val="714"/>
              </a:spcBef>
              <a:spcAft>
                <a:spcPts val="714"/>
              </a:spcAft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4D4D4D"/>
                </a:solidFill>
              </a:defRPr>
            </a:lvl2pPr>
            <a:lvl3pPr>
              <a:defRPr sz="1600">
                <a:solidFill>
                  <a:srgbClr val="4D4D4D"/>
                </a:solidFill>
              </a:defRPr>
            </a:lvl3pPr>
            <a:lvl4pPr>
              <a:defRPr sz="1700">
                <a:solidFill>
                  <a:srgbClr val="4D4D4D"/>
                </a:solidFill>
              </a:defRPr>
            </a:lvl4pPr>
            <a:lvl5pPr>
              <a:defRPr sz="1400">
                <a:solidFill>
                  <a:srgbClr val="4D4D4D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0CC31F-88F8-44B9-9BEC-0E8A9C2DEC9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Prof. Dr. Ulrich Gnewuch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1FF868-3FEA-4B2E-A55E-AD12BBEAB27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Chair of Explainable AI-based Business Information Systems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D67EED-0E5E-46E2-BC4C-198E47B34C6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7" name="Line 2">
            <a:extLst>
              <a:ext uri="{FF2B5EF4-FFF2-40B4-BE49-F238E27FC236}">
                <a16:creationId xmlns:a16="http://schemas.microsoft.com/office/drawing/2014/main" id="{4344E461-F4D4-F68B-C676-F1B0084B4422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340874" y="68153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5374FDDD-3B9B-AC26-9604-2CB0D2DED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18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collage Varian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8403238" y="3626039"/>
            <a:ext cx="3791937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1" y="1268707"/>
            <a:ext cx="3791938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3841000" y="1268707"/>
            <a:ext cx="8354175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Bildplatzhalter 12"/>
          <p:cNvSpPr>
            <a:spLocks noGrp="1"/>
          </p:cNvSpPr>
          <p:nvPr>
            <p:ph type="pic" sz="quarter" idx="18"/>
          </p:nvPr>
        </p:nvSpPr>
        <p:spPr>
          <a:xfrm>
            <a:off x="1" y="3626039"/>
            <a:ext cx="8354175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51D5674-E8BC-4ECE-B306-892572C74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3A3F3B-C624-4DEF-BEF1-818ED67AB30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15 October 2024</a:t>
            </a:fld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C40484E-11AF-4268-A494-AB9798A47A5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University of Passau</a:t>
            </a:r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E0F1223-24BF-4CCB-A628-F8830EB7DF6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801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collage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1" y="3626039"/>
            <a:ext cx="12195175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8403239" y="1268707"/>
            <a:ext cx="3791938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1" y="1268707"/>
            <a:ext cx="8354175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236B52E-BB13-454F-A5D9-850C02427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AE7517-1D40-41AB-B673-68E64D2AFA5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15 October 2024</a:t>
            </a:fld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155FDA4-BD1C-44F6-98A8-3A118E47569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University of Passau</a:t>
            </a:r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4AF9D32-64F4-4C14-86BB-36D406C704F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330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collage Varian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1" y="3626039"/>
            <a:ext cx="3791938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8403239" y="1268707"/>
            <a:ext cx="3791938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1" y="1268707"/>
            <a:ext cx="8354175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Bildplatzhalter 12"/>
          <p:cNvSpPr>
            <a:spLocks noGrp="1"/>
          </p:cNvSpPr>
          <p:nvPr>
            <p:ph type="pic" sz="quarter" idx="18"/>
          </p:nvPr>
        </p:nvSpPr>
        <p:spPr>
          <a:xfrm>
            <a:off x="3841000" y="3626039"/>
            <a:ext cx="8354175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914742D-01A3-4213-AA70-CB182C16C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7F62DB-BA63-4DA2-A28C-9903F0F0BC2F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15 October 2024</a:t>
            </a:fld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A2E12A5-B10C-4104-A9F4-227D6000EC4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University of Passau</a:t>
            </a:r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9D8AC21-8F9A-4E18-9CAB-D02100E71D9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634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collage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1" y="3626039"/>
            <a:ext cx="12195175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8403239" y="1268706"/>
            <a:ext cx="3791938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Rechteck 3"/>
          <p:cNvSpPr/>
          <p:nvPr userDrawn="1"/>
        </p:nvSpPr>
        <p:spPr bwMode="auto">
          <a:xfrm>
            <a:off x="1" y="1268706"/>
            <a:ext cx="8354175" cy="2322538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DE" sz="210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7"/>
          </p:nvPr>
        </p:nvSpPr>
        <p:spPr>
          <a:xfrm>
            <a:off x="431546" y="1268707"/>
            <a:ext cx="7922630" cy="2322537"/>
          </a:xfrm>
          <a:prstGeom prst="rect">
            <a:avLst/>
          </a:prstGeom>
        </p:spPr>
        <p:txBody>
          <a:bodyPr lIns="257126" tIns="54425" rIns="257126" bIns="54425" anchor="ctr" anchorCtr="0"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E2438B4-3354-4943-B424-1F03FE894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1A7CD54-B194-4180-9303-9E4869FE6DA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15 October 2024</a:t>
            </a:fld>
            <a:endParaRPr lang="en-GB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0A5A1F4-F77D-47C0-8A64-2E1DCFA5804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University of Passau</a:t>
            </a:r>
            <a:endParaRPr lang="en-GB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6ABC4DB-F4FE-4DB9-B5E0-A54EFADB0BB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4421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collage Varian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1" y="3626039"/>
            <a:ext cx="12195175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8162126" y="1268707"/>
            <a:ext cx="4033050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-1" y="1268707"/>
            <a:ext cx="4033050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8"/>
          </p:nvPr>
        </p:nvSpPr>
        <p:spPr>
          <a:xfrm>
            <a:off x="4081063" y="1268706"/>
            <a:ext cx="4033050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723216C-559B-44FB-94BA-CDC75C145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6EACC8-E170-4A30-9ECD-EFB11007EDD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15 October 2024</a:t>
            </a:fld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CF58D11-AB06-4933-A68F-38D5853C1CC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University of Passau</a:t>
            </a:r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C60A621-5789-4290-851A-3DD28D4ACE6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616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613" y="2190950"/>
            <a:ext cx="12521520" cy="8345279"/>
          </a:xfrm>
          <a:prstGeom prst="rect">
            <a:avLst/>
          </a:prstGeom>
        </p:spPr>
      </p:pic>
      <p:pic>
        <p:nvPicPr>
          <p:cNvPr id="26635" name="Picture 9" descr="II_rahmen_neu_tit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5"/>
            <a:ext cx="12195175" cy="687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529304" y="6530727"/>
            <a:ext cx="4895008" cy="16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altLang="de-DE" sz="1067" dirty="0"/>
              <a:t>KIT –  The Research University in the Helmholtz Association</a:t>
            </a:r>
            <a:r>
              <a:rPr lang="de-DE" altLang="de-DE" sz="1067" dirty="0"/>
              <a:t> </a:t>
            </a:r>
            <a:endParaRPr lang="en-US" altLang="de-DE" sz="1067" dirty="0"/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514486" y="3341430"/>
            <a:ext cx="6051009" cy="2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sz="1334" dirty="0">
                <a:solidFill>
                  <a:schemeClr val="bg1"/>
                </a:solidFill>
              </a:rPr>
              <a:t>KIT-</a:t>
            </a:r>
            <a:r>
              <a:rPr lang="en-US" sz="1334" dirty="0" err="1">
                <a:solidFill>
                  <a:schemeClr val="bg1"/>
                </a:solidFill>
              </a:rPr>
              <a:t>Fakultät</a:t>
            </a:r>
            <a:r>
              <a:rPr lang="en-US" sz="1334" baseline="0" dirty="0">
                <a:solidFill>
                  <a:schemeClr val="bg1"/>
                </a:solidFill>
              </a:rPr>
              <a:t> </a:t>
            </a:r>
            <a:r>
              <a:rPr lang="en-US" sz="1334" baseline="0" dirty="0" err="1">
                <a:solidFill>
                  <a:schemeClr val="bg1"/>
                </a:solidFill>
              </a:rPr>
              <a:t>für</a:t>
            </a:r>
            <a:r>
              <a:rPr lang="en-US" sz="1334" baseline="0" dirty="0">
                <a:solidFill>
                  <a:schemeClr val="bg1"/>
                </a:solidFill>
              </a:rPr>
              <a:t> </a:t>
            </a:r>
            <a:r>
              <a:rPr lang="en-US" sz="1334" baseline="0" dirty="0" err="1">
                <a:solidFill>
                  <a:schemeClr val="bg1"/>
                </a:solidFill>
              </a:rPr>
              <a:t>Wirtschaftswissenschaften</a:t>
            </a:r>
            <a:endParaRPr lang="en-US" sz="1334" dirty="0">
              <a:solidFill>
                <a:schemeClr val="bg1"/>
              </a:solidFill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9760374" y="6499144"/>
            <a:ext cx="2303533" cy="32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de-DE" sz="2134" b="1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10" name="Grafik 9" descr="kit_logo_de_farbe_positiv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16494" y="458365"/>
            <a:ext cx="2160563" cy="98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02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1054311" indent="-419184">
              <a:buClr>
                <a:schemeClr val="accent1"/>
              </a:buClr>
              <a:buFont typeface="Symbol" panose="05050102010706020507" pitchFamily="18" charset="2"/>
              <a:buChar char="-"/>
              <a:defRPr/>
            </a:lvl2pPr>
            <a:lvl3pPr marL="1613223" indent="-368374"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Research Group Information Systems and Service Design (ISSD)</a:t>
            </a:r>
          </a:p>
          <a:p>
            <a:r>
              <a:rPr lang="de-DE" dirty="0"/>
              <a:t>Prof. Dr. Alexander Mädche</a:t>
            </a:r>
          </a:p>
        </p:txBody>
      </p:sp>
    </p:spTree>
    <p:extLst>
      <p:ext uri="{BB962C8B-B14F-4D97-AF65-F5344CB8AC3E}">
        <p14:creationId xmlns:p14="http://schemas.microsoft.com/office/powerpoint/2010/main" val="34147832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335" y="4407922"/>
            <a:ext cx="10365899" cy="1362390"/>
          </a:xfrm>
        </p:spPr>
        <p:txBody>
          <a:bodyPr anchor="t"/>
          <a:lstStyle>
            <a:lvl1pPr algn="l">
              <a:defRPr sz="5334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335" y="2907386"/>
            <a:ext cx="10365899" cy="1500534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722" indent="0">
              <a:buNone/>
              <a:defRPr sz="2400"/>
            </a:lvl2pPr>
            <a:lvl3pPr marL="1219444" indent="0">
              <a:buNone/>
              <a:defRPr sz="2134"/>
            </a:lvl3pPr>
            <a:lvl4pPr marL="1829166" indent="0">
              <a:buNone/>
              <a:defRPr sz="1867"/>
            </a:lvl4pPr>
            <a:lvl5pPr marL="2438888" indent="0">
              <a:buNone/>
              <a:defRPr sz="1867"/>
            </a:lvl5pPr>
            <a:lvl6pPr marL="3048610" indent="0">
              <a:buNone/>
              <a:defRPr sz="1867"/>
            </a:lvl6pPr>
            <a:lvl7pPr marL="3658332" indent="0">
              <a:buNone/>
              <a:defRPr sz="1867"/>
            </a:lvl7pPr>
            <a:lvl8pPr marL="4268053" indent="0">
              <a:buNone/>
              <a:defRPr sz="1867"/>
            </a:lvl8pPr>
            <a:lvl9pPr marL="4877775" indent="0">
              <a:buNone/>
              <a:defRPr sz="1867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AG Wirtschaftsingenieurwesen</a:t>
            </a:r>
          </a:p>
        </p:txBody>
      </p:sp>
    </p:spTree>
    <p:extLst>
      <p:ext uri="{BB962C8B-B14F-4D97-AF65-F5344CB8AC3E}">
        <p14:creationId xmlns:p14="http://schemas.microsoft.com/office/powerpoint/2010/main" val="15000383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22953" y="1198841"/>
            <a:ext cx="5470891" cy="4895396"/>
          </a:xfrm>
        </p:spPr>
        <p:txBody>
          <a:bodyPr/>
          <a:lstStyle>
            <a:lvl1pPr>
              <a:defRPr sz="3734"/>
            </a:lvl1pPr>
            <a:lvl2pPr>
              <a:defRPr sz="3201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097" y="1198841"/>
            <a:ext cx="5470891" cy="4895396"/>
          </a:xfrm>
        </p:spPr>
        <p:txBody>
          <a:bodyPr/>
          <a:lstStyle>
            <a:lvl1pPr>
              <a:defRPr sz="3734"/>
            </a:lvl1pPr>
            <a:lvl2pPr>
              <a:defRPr sz="3201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AG Wirtschaftsingenieurwesen</a:t>
            </a:r>
          </a:p>
        </p:txBody>
      </p:sp>
    </p:spTree>
    <p:extLst>
      <p:ext uri="{BB962C8B-B14F-4D97-AF65-F5344CB8AC3E}">
        <p14:creationId xmlns:p14="http://schemas.microsoft.com/office/powerpoint/2010/main" val="52084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759" y="274702"/>
            <a:ext cx="10975658" cy="114326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759" y="1535469"/>
            <a:ext cx="5388320" cy="639911"/>
          </a:xfrm>
        </p:spPr>
        <p:txBody>
          <a:bodyPr anchor="b"/>
          <a:lstStyle>
            <a:lvl1pPr marL="0" indent="0">
              <a:buNone/>
              <a:defRPr sz="3201" b="1"/>
            </a:lvl1pPr>
            <a:lvl2pPr marL="609722" indent="0">
              <a:buNone/>
              <a:defRPr sz="2667" b="1"/>
            </a:lvl2pPr>
            <a:lvl3pPr marL="1219444" indent="0">
              <a:buNone/>
              <a:defRPr sz="2400" b="1"/>
            </a:lvl3pPr>
            <a:lvl4pPr marL="1829166" indent="0">
              <a:buNone/>
              <a:defRPr sz="2134" b="1"/>
            </a:lvl4pPr>
            <a:lvl5pPr marL="2438888" indent="0">
              <a:buNone/>
              <a:defRPr sz="2134" b="1"/>
            </a:lvl5pPr>
            <a:lvl6pPr marL="3048610" indent="0">
              <a:buNone/>
              <a:defRPr sz="2134" b="1"/>
            </a:lvl6pPr>
            <a:lvl7pPr marL="3658332" indent="0">
              <a:buNone/>
              <a:defRPr sz="2134" b="1"/>
            </a:lvl7pPr>
            <a:lvl8pPr marL="4268053" indent="0">
              <a:buNone/>
              <a:defRPr sz="2134" b="1"/>
            </a:lvl8pPr>
            <a:lvl9pPr marL="4877775" indent="0">
              <a:buNone/>
              <a:defRPr sz="2134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759" y="2175378"/>
            <a:ext cx="5388320" cy="3952203"/>
          </a:xfrm>
        </p:spPr>
        <p:txBody>
          <a:bodyPr/>
          <a:lstStyle>
            <a:lvl1pPr>
              <a:defRPr sz="3201"/>
            </a:lvl1pPr>
            <a:lvl2pPr>
              <a:defRPr sz="2667"/>
            </a:lvl2pPr>
            <a:lvl3pPr>
              <a:defRPr sz="2400"/>
            </a:lvl3pPr>
            <a:lvl4pPr>
              <a:defRPr sz="2134"/>
            </a:lvl4pPr>
            <a:lvl5pPr>
              <a:defRPr sz="2134"/>
            </a:lvl5pPr>
            <a:lvl6pPr>
              <a:defRPr sz="2134"/>
            </a:lvl6pPr>
            <a:lvl7pPr>
              <a:defRPr sz="2134"/>
            </a:lvl7pPr>
            <a:lvl8pPr>
              <a:defRPr sz="2134"/>
            </a:lvl8pPr>
            <a:lvl9pPr>
              <a:defRPr sz="2134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4981" y="1535469"/>
            <a:ext cx="5390437" cy="639911"/>
          </a:xfrm>
        </p:spPr>
        <p:txBody>
          <a:bodyPr anchor="b"/>
          <a:lstStyle>
            <a:lvl1pPr marL="0" indent="0">
              <a:buNone/>
              <a:defRPr sz="3201" b="1"/>
            </a:lvl1pPr>
            <a:lvl2pPr marL="609722" indent="0">
              <a:buNone/>
              <a:defRPr sz="2667" b="1"/>
            </a:lvl2pPr>
            <a:lvl3pPr marL="1219444" indent="0">
              <a:buNone/>
              <a:defRPr sz="2400" b="1"/>
            </a:lvl3pPr>
            <a:lvl4pPr marL="1829166" indent="0">
              <a:buNone/>
              <a:defRPr sz="2134" b="1"/>
            </a:lvl4pPr>
            <a:lvl5pPr marL="2438888" indent="0">
              <a:buNone/>
              <a:defRPr sz="2134" b="1"/>
            </a:lvl5pPr>
            <a:lvl6pPr marL="3048610" indent="0">
              <a:buNone/>
              <a:defRPr sz="2134" b="1"/>
            </a:lvl6pPr>
            <a:lvl7pPr marL="3658332" indent="0">
              <a:buNone/>
              <a:defRPr sz="2134" b="1"/>
            </a:lvl7pPr>
            <a:lvl8pPr marL="4268053" indent="0">
              <a:buNone/>
              <a:defRPr sz="2134" b="1"/>
            </a:lvl8pPr>
            <a:lvl9pPr marL="4877775" indent="0">
              <a:buNone/>
              <a:defRPr sz="2134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4981" y="2175378"/>
            <a:ext cx="5390437" cy="3952203"/>
          </a:xfrm>
        </p:spPr>
        <p:txBody>
          <a:bodyPr/>
          <a:lstStyle>
            <a:lvl1pPr>
              <a:defRPr sz="3201"/>
            </a:lvl1pPr>
            <a:lvl2pPr>
              <a:defRPr sz="2667"/>
            </a:lvl2pPr>
            <a:lvl3pPr>
              <a:defRPr sz="2400"/>
            </a:lvl3pPr>
            <a:lvl4pPr>
              <a:defRPr sz="2134"/>
            </a:lvl4pPr>
            <a:lvl5pPr>
              <a:defRPr sz="2134"/>
            </a:lvl5pPr>
            <a:lvl6pPr>
              <a:defRPr sz="2134"/>
            </a:lvl6pPr>
            <a:lvl7pPr>
              <a:defRPr sz="2134"/>
            </a:lvl7pPr>
            <a:lvl8pPr>
              <a:defRPr sz="2134"/>
            </a:lvl8pPr>
            <a:lvl9pPr>
              <a:defRPr sz="2134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AG Wirtschaftsingenieurwesen</a:t>
            </a:r>
          </a:p>
        </p:txBody>
      </p:sp>
    </p:spTree>
    <p:extLst>
      <p:ext uri="{BB962C8B-B14F-4D97-AF65-F5344CB8AC3E}">
        <p14:creationId xmlns:p14="http://schemas.microsoft.com/office/powerpoint/2010/main" val="3122356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 - grau hinterle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3791939" y="1629153"/>
            <a:ext cx="8403237" cy="3961730"/>
          </a:xfrm>
          <a:prstGeom prst="rect">
            <a:avLst/>
          </a:prstGeom>
          <a:solidFill>
            <a:srgbClr val="DDDDDD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DE" sz="2100" dirty="0">
              <a:solidFill>
                <a:srgbClr val="DDDDDD"/>
              </a:solidFill>
              <a:cs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3791940" y="1629153"/>
            <a:ext cx="7876050" cy="3961730"/>
          </a:xfrm>
          <a:prstGeom prst="rect">
            <a:avLst/>
          </a:prstGeom>
        </p:spPr>
        <p:txBody>
          <a:bodyPr lIns="257126" tIns="54425" rIns="108850" bIns="54425" anchor="ctr" anchorCtr="0">
            <a:normAutofit/>
          </a:bodyPr>
          <a:lstStyle>
            <a:lvl1pPr>
              <a:spcBef>
                <a:spcPts val="714"/>
              </a:spcBef>
              <a:spcAft>
                <a:spcPts val="714"/>
              </a:spcAft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4D4D4D"/>
                </a:solidFill>
              </a:defRPr>
            </a:lvl2pPr>
            <a:lvl3pPr>
              <a:defRPr sz="1600">
                <a:solidFill>
                  <a:srgbClr val="4D4D4D"/>
                </a:solidFill>
              </a:defRPr>
            </a:lvl3pPr>
            <a:lvl4pPr>
              <a:defRPr sz="1700">
                <a:solidFill>
                  <a:srgbClr val="4D4D4D"/>
                </a:solidFill>
              </a:defRPr>
            </a:lvl4pPr>
            <a:lvl5pPr>
              <a:defRPr sz="1400">
                <a:solidFill>
                  <a:srgbClr val="4D4D4D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2" y="1629153"/>
            <a:ext cx="3744975" cy="3961731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CDFC386-3035-4ADE-8E9B-3CACFE0A490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15 October 2024</a:t>
            </a:fld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BB7EE35-3364-4A16-88A9-A043BEA34B1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University of Passau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2F61728-AB34-4EEE-9A71-2F8DE84EE83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8A29BC4-0D7B-4BF8-B3B5-95726AD41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0471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AG Wirtschaftsingenieurwesen</a:t>
            </a:r>
          </a:p>
        </p:txBody>
      </p:sp>
    </p:spTree>
    <p:extLst>
      <p:ext uri="{BB962C8B-B14F-4D97-AF65-F5344CB8AC3E}">
        <p14:creationId xmlns:p14="http://schemas.microsoft.com/office/powerpoint/2010/main" val="19025480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AG Wirtschaftsingenieurwesen</a:t>
            </a:r>
          </a:p>
        </p:txBody>
      </p:sp>
    </p:spTree>
    <p:extLst>
      <p:ext uri="{BB962C8B-B14F-4D97-AF65-F5344CB8AC3E}">
        <p14:creationId xmlns:p14="http://schemas.microsoft.com/office/powerpoint/2010/main" val="37993901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761" y="273112"/>
            <a:ext cx="4012129" cy="1162320"/>
          </a:xfrm>
        </p:spPr>
        <p:txBody>
          <a:bodyPr/>
          <a:lstStyle>
            <a:lvl1pPr algn="l">
              <a:defRPr sz="2667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7974" y="273114"/>
            <a:ext cx="6817442" cy="5854469"/>
          </a:xfrm>
        </p:spPr>
        <p:txBody>
          <a:bodyPr/>
          <a:lstStyle>
            <a:lvl1pPr>
              <a:defRPr sz="4268"/>
            </a:lvl1pPr>
            <a:lvl2pPr>
              <a:defRPr sz="3734"/>
            </a:lvl2pPr>
            <a:lvl3pPr>
              <a:defRPr sz="3201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761" y="1435434"/>
            <a:ext cx="4012129" cy="4692149"/>
          </a:xfrm>
        </p:spPr>
        <p:txBody>
          <a:bodyPr/>
          <a:lstStyle>
            <a:lvl1pPr marL="0" indent="0">
              <a:buNone/>
              <a:defRPr sz="1867"/>
            </a:lvl1pPr>
            <a:lvl2pPr marL="609722" indent="0">
              <a:buNone/>
              <a:defRPr sz="1600"/>
            </a:lvl2pPr>
            <a:lvl3pPr marL="1219444" indent="0">
              <a:buNone/>
              <a:defRPr sz="1334"/>
            </a:lvl3pPr>
            <a:lvl4pPr marL="1829166" indent="0">
              <a:buNone/>
              <a:defRPr sz="1200"/>
            </a:lvl4pPr>
            <a:lvl5pPr marL="2438888" indent="0">
              <a:buNone/>
              <a:defRPr sz="1200"/>
            </a:lvl5pPr>
            <a:lvl6pPr marL="3048610" indent="0">
              <a:buNone/>
              <a:defRPr sz="1200"/>
            </a:lvl6pPr>
            <a:lvl7pPr marL="3658332" indent="0">
              <a:buNone/>
              <a:defRPr sz="1200"/>
            </a:lvl7pPr>
            <a:lvl8pPr marL="4268053" indent="0">
              <a:buNone/>
              <a:defRPr sz="1200"/>
            </a:lvl8pPr>
            <a:lvl9pPr marL="4877775" indent="0">
              <a:buNone/>
              <a:defRPr sz="12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AG Wirtschaftsingenieurwesen</a:t>
            </a:r>
          </a:p>
        </p:txBody>
      </p:sp>
    </p:spTree>
    <p:extLst>
      <p:ext uri="{BB962C8B-B14F-4D97-AF65-F5344CB8AC3E}">
        <p14:creationId xmlns:p14="http://schemas.microsoft.com/office/powerpoint/2010/main" val="18851890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0340" y="4801712"/>
            <a:ext cx="7317105" cy="566870"/>
          </a:xfrm>
        </p:spPr>
        <p:txBody>
          <a:bodyPr/>
          <a:lstStyle>
            <a:lvl1pPr algn="l">
              <a:defRPr sz="2667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90340" y="612916"/>
            <a:ext cx="7317105" cy="4115753"/>
          </a:xfrm>
        </p:spPr>
        <p:txBody>
          <a:bodyPr/>
          <a:lstStyle>
            <a:lvl1pPr marL="0" indent="0">
              <a:buNone/>
              <a:defRPr sz="4268"/>
            </a:lvl1pPr>
            <a:lvl2pPr marL="609722" indent="0">
              <a:buNone/>
              <a:defRPr sz="3734"/>
            </a:lvl2pPr>
            <a:lvl3pPr marL="1219444" indent="0">
              <a:buNone/>
              <a:defRPr sz="3201"/>
            </a:lvl3pPr>
            <a:lvl4pPr marL="1829166" indent="0">
              <a:buNone/>
              <a:defRPr sz="2667"/>
            </a:lvl4pPr>
            <a:lvl5pPr marL="2438888" indent="0">
              <a:buNone/>
              <a:defRPr sz="2667"/>
            </a:lvl5pPr>
            <a:lvl6pPr marL="3048610" indent="0">
              <a:buNone/>
              <a:defRPr sz="2667"/>
            </a:lvl6pPr>
            <a:lvl7pPr marL="3658332" indent="0">
              <a:buNone/>
              <a:defRPr sz="2667"/>
            </a:lvl7pPr>
            <a:lvl8pPr marL="4268053" indent="0">
              <a:buNone/>
              <a:defRPr sz="2667"/>
            </a:lvl8pPr>
            <a:lvl9pPr marL="4877775" indent="0">
              <a:buNone/>
              <a:defRPr sz="2667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90340" y="5368581"/>
            <a:ext cx="7317105" cy="805049"/>
          </a:xfrm>
        </p:spPr>
        <p:txBody>
          <a:bodyPr/>
          <a:lstStyle>
            <a:lvl1pPr marL="0" indent="0">
              <a:buNone/>
              <a:defRPr sz="1867"/>
            </a:lvl1pPr>
            <a:lvl2pPr marL="609722" indent="0">
              <a:buNone/>
              <a:defRPr sz="1600"/>
            </a:lvl2pPr>
            <a:lvl3pPr marL="1219444" indent="0">
              <a:buNone/>
              <a:defRPr sz="1334"/>
            </a:lvl3pPr>
            <a:lvl4pPr marL="1829166" indent="0">
              <a:buNone/>
              <a:defRPr sz="1200"/>
            </a:lvl4pPr>
            <a:lvl5pPr marL="2438888" indent="0">
              <a:buNone/>
              <a:defRPr sz="1200"/>
            </a:lvl5pPr>
            <a:lvl6pPr marL="3048610" indent="0">
              <a:buNone/>
              <a:defRPr sz="1200"/>
            </a:lvl6pPr>
            <a:lvl7pPr marL="3658332" indent="0">
              <a:buNone/>
              <a:defRPr sz="1200"/>
            </a:lvl7pPr>
            <a:lvl8pPr marL="4268053" indent="0">
              <a:buNone/>
              <a:defRPr sz="1200"/>
            </a:lvl8pPr>
            <a:lvl9pPr marL="4877775" indent="0">
              <a:buNone/>
              <a:defRPr sz="12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AG Wirtschaftsingenieurwesen</a:t>
            </a:r>
          </a:p>
        </p:txBody>
      </p:sp>
    </p:spTree>
    <p:extLst>
      <p:ext uri="{BB962C8B-B14F-4D97-AF65-F5344CB8AC3E}">
        <p14:creationId xmlns:p14="http://schemas.microsoft.com/office/powerpoint/2010/main" val="26070342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AG Wirtschaftsingenieurwesen</a:t>
            </a:r>
          </a:p>
        </p:txBody>
      </p:sp>
    </p:spTree>
    <p:extLst>
      <p:ext uri="{BB962C8B-B14F-4D97-AF65-F5344CB8AC3E}">
        <p14:creationId xmlns:p14="http://schemas.microsoft.com/office/powerpoint/2010/main" val="27936936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81730" y="333452"/>
            <a:ext cx="2786259" cy="5760784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20836" y="333452"/>
            <a:ext cx="8157641" cy="5760784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AG Wirtschaftsingenieurwesen</a:t>
            </a:r>
          </a:p>
        </p:txBody>
      </p:sp>
    </p:spTree>
    <p:extLst>
      <p:ext uri="{BB962C8B-B14F-4D97-AF65-F5344CB8AC3E}">
        <p14:creationId xmlns:p14="http://schemas.microsoft.com/office/powerpoint/2010/main" val="390621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ges Bild links - grau hinterle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3791939" y="1268708"/>
            <a:ext cx="8403237" cy="4682621"/>
          </a:xfrm>
          <a:prstGeom prst="rect">
            <a:avLst/>
          </a:prstGeom>
          <a:solidFill>
            <a:srgbClr val="DDDDDD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DE" sz="2100" dirty="0">
              <a:solidFill>
                <a:srgbClr val="DDDDDD"/>
              </a:solidFill>
              <a:cs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3791940" y="1268708"/>
            <a:ext cx="7876050" cy="4682621"/>
          </a:xfrm>
          <a:prstGeom prst="rect">
            <a:avLst/>
          </a:prstGeom>
        </p:spPr>
        <p:txBody>
          <a:bodyPr lIns="257126" tIns="54425" rIns="108850" bIns="54425" anchor="ctr" anchorCtr="0">
            <a:normAutofit/>
          </a:bodyPr>
          <a:lstStyle>
            <a:lvl1pPr>
              <a:spcBef>
                <a:spcPts val="714"/>
              </a:spcBef>
              <a:spcAft>
                <a:spcPts val="714"/>
              </a:spcAft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rgbClr val="4D4D4D"/>
                </a:solidFill>
              </a:defRPr>
            </a:lvl2pPr>
            <a:lvl3pPr>
              <a:defRPr sz="1900">
                <a:solidFill>
                  <a:srgbClr val="4D4D4D"/>
                </a:solidFill>
              </a:defRPr>
            </a:lvl3pPr>
            <a:lvl4pPr>
              <a:defRPr sz="1700">
                <a:solidFill>
                  <a:srgbClr val="4D4D4D"/>
                </a:solidFill>
              </a:defRPr>
            </a:lvl4pPr>
            <a:lvl5pPr>
              <a:defRPr sz="1400">
                <a:solidFill>
                  <a:srgbClr val="4D4D4D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2" y="1268707"/>
            <a:ext cx="3744975" cy="4682621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0687267-CEFE-4771-AFD6-8B90C3F39D2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15 October 2024</a:t>
            </a:fld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E919B20-C1DA-4465-9FB1-7AA0220D747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University of Passau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8102550-041F-48FC-87D5-3F467A79111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61568D2-C63A-440A-BB13-1C3F80B1B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38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rechts - grau hinterle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1" y="1629153"/>
            <a:ext cx="8403238" cy="3961730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57126" tIns="55711" rIns="257126" bIns="55711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DE" sz="2100" dirty="0">
              <a:solidFill>
                <a:srgbClr val="DDDDDD"/>
              </a:solidFill>
              <a:cs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431913" y="1638680"/>
            <a:ext cx="7970531" cy="3961730"/>
          </a:xfrm>
          <a:prstGeom prst="rect">
            <a:avLst/>
          </a:prstGeom>
        </p:spPr>
        <p:txBody>
          <a:bodyPr lIns="257126" tIns="54425" rIns="257126" bIns="54425" anchor="ctr" anchorCtr="0">
            <a:normAutofit/>
          </a:bodyPr>
          <a:lstStyle>
            <a:lvl1pPr>
              <a:spcBef>
                <a:spcPts val="714"/>
              </a:spcBef>
              <a:spcAft>
                <a:spcPts val="714"/>
              </a:spcAft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4D4D4D"/>
                </a:solidFill>
              </a:defRPr>
            </a:lvl2pPr>
            <a:lvl3pPr>
              <a:defRPr sz="1600">
                <a:solidFill>
                  <a:srgbClr val="4D4D4D"/>
                </a:solidFill>
              </a:defRPr>
            </a:lvl3pPr>
            <a:lvl4pPr>
              <a:defRPr sz="1700">
                <a:solidFill>
                  <a:srgbClr val="4D4D4D"/>
                </a:solidFill>
              </a:defRPr>
            </a:lvl4pPr>
            <a:lvl5pPr>
              <a:defRPr sz="1400">
                <a:solidFill>
                  <a:srgbClr val="4D4D4D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8450200" y="1629153"/>
            <a:ext cx="3744975" cy="3961731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DC8F9EE-67FC-4C03-ACA2-DC22C8101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EE2AE7-6EB5-4486-85D7-BC670F015C4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15 October 2024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8D5FC9-2859-4AAD-AA08-CB65746FDF9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University of Passau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F5B8A7-8A86-467D-8676-5407672432F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009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ges Bild rechts - grau hinterle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1" y="1268708"/>
            <a:ext cx="8403238" cy="4682621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57126" tIns="55711" rIns="257126" bIns="55711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DE" sz="2100" dirty="0">
              <a:solidFill>
                <a:srgbClr val="DDDDDD"/>
              </a:solidFill>
              <a:cs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431913" y="1268708"/>
            <a:ext cx="7970531" cy="4682620"/>
          </a:xfrm>
          <a:prstGeom prst="rect">
            <a:avLst/>
          </a:prstGeom>
        </p:spPr>
        <p:txBody>
          <a:bodyPr lIns="257126" tIns="54425" rIns="257126" bIns="54425" anchor="ctr" anchorCtr="0">
            <a:normAutofit/>
          </a:bodyPr>
          <a:lstStyle>
            <a:lvl1pPr>
              <a:spcBef>
                <a:spcPts val="714"/>
              </a:spcBef>
              <a:spcAft>
                <a:spcPts val="714"/>
              </a:spcAft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rgbClr val="4D4D4D"/>
                </a:solidFill>
              </a:defRPr>
            </a:lvl2pPr>
            <a:lvl3pPr>
              <a:defRPr sz="1900">
                <a:solidFill>
                  <a:srgbClr val="4D4D4D"/>
                </a:solidFill>
              </a:defRPr>
            </a:lvl3pPr>
            <a:lvl4pPr>
              <a:defRPr sz="1700">
                <a:solidFill>
                  <a:srgbClr val="4D4D4D"/>
                </a:solidFill>
              </a:defRPr>
            </a:lvl4pPr>
            <a:lvl5pPr>
              <a:defRPr sz="1400">
                <a:solidFill>
                  <a:srgbClr val="4D4D4D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8450200" y="1268707"/>
            <a:ext cx="3744975" cy="4682621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083BE5-72D4-43DF-8800-4FC6122FF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34A5A3-479F-486F-B8B9-751F57D7B08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15 October 2024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6CFC47-62F5-4135-A60C-70308F024B3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University of Passau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9EA565-57E2-48BF-8A8A-142727D1E35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36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mit 3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8979123" y="3175935"/>
            <a:ext cx="1824213" cy="1368317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DE" sz="210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6" name="Rechteck 15"/>
          <p:cNvSpPr/>
          <p:nvPr userDrawn="1"/>
        </p:nvSpPr>
        <p:spPr bwMode="auto">
          <a:xfrm>
            <a:off x="10850826" y="1773227"/>
            <a:ext cx="1344350" cy="1368317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DE" sz="210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8979122" y="1771611"/>
            <a:ext cx="1824475" cy="1368317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/>
          </p:nvPr>
        </p:nvSpPr>
        <p:spPr>
          <a:xfrm>
            <a:off x="1200464" y="1773227"/>
            <a:ext cx="7202776" cy="1368469"/>
          </a:xfrm>
          <a:prstGeom prst="rect">
            <a:avLst/>
          </a:prstGeom>
        </p:spPr>
        <p:txBody>
          <a:bodyPr lIns="257126" tIns="257126" rIns="257126" bIns="257126" anchor="ctr" anchorCtr="0">
            <a:norm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2100"/>
            </a:lvl1pPr>
            <a:lvl2pPr marL="544251" indent="0" algn="r">
              <a:spcBef>
                <a:spcPts val="0"/>
              </a:spcBef>
              <a:spcAft>
                <a:spcPts val="0"/>
              </a:spcAft>
              <a:buNone/>
              <a:defRPr sz="1900" i="1">
                <a:solidFill>
                  <a:schemeClr val="bg2"/>
                </a:solidFill>
              </a:defRPr>
            </a:lvl2pPr>
            <a:lvl3pPr>
              <a:spcBef>
                <a:spcPts val="714"/>
              </a:spcBef>
              <a:spcAft>
                <a:spcPts val="714"/>
              </a:spcAft>
              <a:defRPr sz="1700"/>
            </a:lvl3pPr>
            <a:lvl4pPr>
              <a:spcBef>
                <a:spcPts val="714"/>
              </a:spcBef>
              <a:spcAft>
                <a:spcPts val="714"/>
              </a:spcAft>
              <a:defRPr sz="1700"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1181408" y="1268708"/>
            <a:ext cx="6355888" cy="360445"/>
          </a:xfrm>
          <a:prstGeom prst="rect">
            <a:avLst/>
          </a:prstGeom>
        </p:spPr>
        <p:txBody>
          <a:bodyPr lIns="108850" tIns="54425" rIns="108850" bIns="54425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8978861" y="3169785"/>
            <a:ext cx="1824475" cy="1368317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Bildplatzhalter 14"/>
          <p:cNvSpPr>
            <a:spLocks noGrp="1"/>
          </p:cNvSpPr>
          <p:nvPr>
            <p:ph type="pic" sz="quarter" idx="14"/>
          </p:nvPr>
        </p:nvSpPr>
        <p:spPr>
          <a:xfrm>
            <a:off x="8979122" y="4583862"/>
            <a:ext cx="1824475" cy="1368317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1" y="1268708"/>
            <a:ext cx="1181407" cy="360445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DE" sz="210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32" name="Textplatzhalter 16"/>
          <p:cNvSpPr>
            <a:spLocks noGrp="1"/>
          </p:cNvSpPr>
          <p:nvPr>
            <p:ph type="body" sz="quarter" idx="15"/>
          </p:nvPr>
        </p:nvSpPr>
        <p:spPr>
          <a:xfrm>
            <a:off x="1200464" y="3141695"/>
            <a:ext cx="7202776" cy="1441164"/>
          </a:xfrm>
          <a:prstGeom prst="rect">
            <a:avLst/>
          </a:prstGeom>
        </p:spPr>
        <p:txBody>
          <a:bodyPr lIns="257126" tIns="257126" rIns="257126" bIns="257126" anchor="ctr" anchorCtr="0">
            <a:norm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2100"/>
            </a:lvl1pPr>
            <a:lvl2pPr marL="544251" indent="0" algn="r">
              <a:spcBef>
                <a:spcPts val="0"/>
              </a:spcBef>
              <a:spcAft>
                <a:spcPts val="0"/>
              </a:spcAft>
              <a:buNone/>
              <a:defRPr sz="1900" i="1">
                <a:solidFill>
                  <a:schemeClr val="bg2"/>
                </a:solidFill>
              </a:defRPr>
            </a:lvl2pPr>
            <a:lvl3pPr>
              <a:spcBef>
                <a:spcPts val="714"/>
              </a:spcBef>
              <a:spcAft>
                <a:spcPts val="714"/>
              </a:spcAft>
              <a:defRPr sz="1700"/>
            </a:lvl3pPr>
            <a:lvl4pPr>
              <a:spcBef>
                <a:spcPts val="714"/>
              </a:spcBef>
              <a:spcAft>
                <a:spcPts val="714"/>
              </a:spcAft>
              <a:defRPr sz="1700"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33" name="Textplatzhalter 16"/>
          <p:cNvSpPr>
            <a:spLocks noGrp="1"/>
          </p:cNvSpPr>
          <p:nvPr>
            <p:ph type="body" sz="quarter" idx="16"/>
          </p:nvPr>
        </p:nvSpPr>
        <p:spPr>
          <a:xfrm>
            <a:off x="1193649" y="4594695"/>
            <a:ext cx="7202776" cy="1368469"/>
          </a:xfrm>
          <a:prstGeom prst="rect">
            <a:avLst/>
          </a:prstGeom>
        </p:spPr>
        <p:txBody>
          <a:bodyPr lIns="257126" tIns="257126" rIns="257126" bIns="54425" anchor="ctr" anchorCtr="0">
            <a:norm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2100"/>
            </a:lvl1pPr>
            <a:lvl2pPr marL="544251" indent="0" algn="r">
              <a:spcBef>
                <a:spcPts val="0"/>
              </a:spcBef>
              <a:spcAft>
                <a:spcPts val="0"/>
              </a:spcAft>
              <a:buNone/>
              <a:defRPr sz="1900" i="1">
                <a:solidFill>
                  <a:schemeClr val="bg2"/>
                </a:solidFill>
              </a:defRPr>
            </a:lvl2pPr>
            <a:lvl3pPr>
              <a:spcBef>
                <a:spcPts val="714"/>
              </a:spcBef>
              <a:spcAft>
                <a:spcPts val="714"/>
              </a:spcAft>
              <a:defRPr sz="1700"/>
            </a:lvl3pPr>
            <a:lvl4pPr>
              <a:spcBef>
                <a:spcPts val="714"/>
              </a:spcBef>
              <a:spcAft>
                <a:spcPts val="714"/>
              </a:spcAft>
              <a:defRPr sz="1700"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38" name="Rechteck 37"/>
          <p:cNvSpPr/>
          <p:nvPr userDrawn="1"/>
        </p:nvSpPr>
        <p:spPr bwMode="auto">
          <a:xfrm>
            <a:off x="10850826" y="4583012"/>
            <a:ext cx="1344350" cy="1368317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DE" sz="210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1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0B06F2A-9255-41DF-8C3E-AC64175DA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AA8941-625C-422B-B643-8E31DDB8360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15 October 2024</a:t>
            </a:fld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BFA79AD-237F-4760-A9FA-67E305FD63D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University of Passau</a:t>
            </a:r>
            <a:endParaRPr lang="en-GB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EDD51BD-7C85-4D4F-9FF9-94214128997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076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lö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auto">
          <a:xfrm>
            <a:off x="0" y="1268706"/>
            <a:ext cx="6073582" cy="4682622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57126" tIns="55711" rIns="257126" bIns="55711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DE" sz="210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6121593" y="1268707"/>
            <a:ext cx="6073582" cy="4682622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DE" sz="210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431913" y="1268708"/>
            <a:ext cx="5642386" cy="4682621"/>
          </a:xfrm>
          <a:prstGeom prst="rect">
            <a:avLst/>
          </a:prstGeom>
        </p:spPr>
        <p:txBody>
          <a:bodyPr lIns="257126" tIns="257126" rIns="257126" bIns="54425" anchor="t" anchorCtr="0">
            <a:normAutofit/>
          </a:bodyPr>
          <a:lstStyle>
            <a:lvl1pPr marL="408188" indent="-408188">
              <a:buFont typeface="Arial" panose="020B0604020202020204" pitchFamily="34" charset="0"/>
              <a:buChar char="•"/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6127682" y="1260768"/>
            <a:ext cx="5540307" cy="4682621"/>
          </a:xfrm>
          <a:prstGeom prst="rect">
            <a:avLst/>
          </a:prstGeom>
        </p:spPr>
        <p:txBody>
          <a:bodyPr lIns="257126" tIns="257126" rIns="0" bIns="54425" anchor="t" anchorCtr="0">
            <a:normAutofit/>
          </a:bodyPr>
          <a:lstStyle>
            <a:lvl1pPr marL="408188" indent="-408188">
              <a:buFont typeface="Arial" panose="020B0604020202020204" pitchFamily="34" charset="0"/>
              <a:buChar char="•"/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14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5FFBDD-57C1-4C7C-A60C-D06F3944F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85E919E-879C-427C-9DA2-6B7A9D8D7E2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15 October 2024</a:t>
            </a:fld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3AD4436-9783-4526-ACD7-3D9D0C272FB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University of Passau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E4839BE-E185-4355-B9A8-3E1991049F2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028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rechts + gra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8403240" y="1629153"/>
            <a:ext cx="3791938" cy="2196145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/>
          </p:nvPr>
        </p:nvSpPr>
        <p:spPr>
          <a:xfrm>
            <a:off x="431913" y="1629153"/>
            <a:ext cx="7971326" cy="3961730"/>
          </a:xfrm>
          <a:prstGeom prst="rect">
            <a:avLst/>
          </a:prstGeom>
        </p:spPr>
        <p:txBody>
          <a:bodyPr lIns="257126" tIns="257126" rIns="257126" bIns="54425" anchor="ctr" anchorCtr="0">
            <a:normAutofit/>
          </a:bodyPr>
          <a:lstStyle>
            <a:lvl1pPr algn="l">
              <a:spcBef>
                <a:spcPts val="714"/>
              </a:spcBef>
              <a:spcAft>
                <a:spcPts val="714"/>
              </a:spcAft>
              <a:defRPr sz="2400"/>
            </a:lvl1pPr>
            <a:lvl2pPr algn="l">
              <a:spcBef>
                <a:spcPts val="714"/>
              </a:spcBef>
              <a:spcAft>
                <a:spcPts val="714"/>
              </a:spcAft>
              <a:defRPr sz="2100"/>
            </a:lvl2pPr>
            <a:lvl3pPr algn="l">
              <a:spcBef>
                <a:spcPts val="714"/>
              </a:spcBef>
              <a:spcAft>
                <a:spcPts val="714"/>
              </a:spcAft>
              <a:defRPr sz="1900"/>
            </a:lvl3pPr>
            <a:lvl4pPr algn="l">
              <a:spcBef>
                <a:spcPts val="714"/>
              </a:spcBef>
              <a:spcAft>
                <a:spcPts val="714"/>
              </a:spcAft>
              <a:defRPr sz="1700"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Rechteck 3"/>
          <p:cNvSpPr/>
          <p:nvPr userDrawn="1"/>
        </p:nvSpPr>
        <p:spPr bwMode="auto">
          <a:xfrm>
            <a:off x="8403238" y="3861694"/>
            <a:ext cx="3791937" cy="1729188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DE" sz="210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8" name="Rechteck 17"/>
          <p:cNvSpPr/>
          <p:nvPr userDrawn="1"/>
        </p:nvSpPr>
        <p:spPr bwMode="auto">
          <a:xfrm>
            <a:off x="1" y="1268708"/>
            <a:ext cx="1181407" cy="360445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DE" sz="210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9" name="Textplatzhalter 12"/>
          <p:cNvSpPr>
            <a:spLocks noGrp="1"/>
          </p:cNvSpPr>
          <p:nvPr>
            <p:ph type="body" sz="quarter" idx="15"/>
          </p:nvPr>
        </p:nvSpPr>
        <p:spPr>
          <a:xfrm>
            <a:off x="1181408" y="1268708"/>
            <a:ext cx="6355888" cy="360445"/>
          </a:xfrm>
          <a:prstGeom prst="rect">
            <a:avLst/>
          </a:prstGeom>
        </p:spPr>
        <p:txBody>
          <a:bodyPr lIns="108850" tIns="54425" rIns="108850" bIns="54425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D23B3DA-F733-406A-966C-5FC440E0E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F2A326-D90E-46E4-A3A4-040DCAAEA49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15 October 2024</a:t>
            </a:fld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7226B2-832C-4730-B5CD-CB775CFFB00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University of Passau</a:t>
            </a:r>
            <a:endParaRPr lang="en-GB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F161C43-7428-40C2-86EB-FA66FB9A412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802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hyperlink" Target="https://www.uni-passau.de/en" TargetMode="Externa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2693462" y="6445493"/>
            <a:ext cx="6904277" cy="360083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dirty="0" err="1"/>
              <a:t>Dr.</a:t>
            </a:r>
            <a:r>
              <a:rPr lang="en-GB" dirty="0"/>
              <a:t> Ulrich Gnewuch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>
          <a:xfrm>
            <a:off x="432000" y="6445493"/>
            <a:ext cx="2302309" cy="360083"/>
          </a:xfrm>
          <a:prstGeom prst="rect">
            <a:avLst/>
          </a:prstGeom>
        </p:spPr>
        <p:txBody>
          <a:bodyPr vert="horz" lIns="107136" tIns="54425" rIns="108850" bIns="54425" rtlCol="0" anchor="ctr"/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10947801" y="6445493"/>
            <a:ext cx="720187" cy="360083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32113" y="176441"/>
            <a:ext cx="8637449" cy="507718"/>
          </a:xfrm>
          <a:prstGeom prst="rect">
            <a:avLst/>
          </a:prstGeom>
        </p:spPr>
        <p:txBody>
          <a:bodyPr vert="horz" lIns="108850" tIns="54425" rIns="108850" bIns="54425" rtlCol="0" anchor="b" anchorCtr="0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pic>
        <p:nvPicPr>
          <p:cNvPr id="8" name="Grafik 7" descr="Logo of the University of Passau">
            <a:hlinkClick r:id="rId26"/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636" y="117426"/>
            <a:ext cx="1426516" cy="43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92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hf hdr="0"/>
  <p:txStyles>
    <p:titleStyle>
      <a:lvl1pPr algn="l" rtl="0" eaLnBrk="1" fontAlgn="base" hangingPunct="1">
        <a:lnSpc>
          <a:spcPts val="1428"/>
        </a:lnSpc>
        <a:spcBef>
          <a:spcPct val="0"/>
        </a:spcBef>
        <a:spcAft>
          <a:spcPct val="0"/>
        </a:spcAft>
        <a:defRPr sz="2600" b="1" i="1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1428"/>
        </a:lnSpc>
        <a:spcBef>
          <a:spcPct val="0"/>
        </a:spcBef>
        <a:spcAft>
          <a:spcPct val="0"/>
        </a:spcAft>
        <a:defRPr sz="3300" b="1">
          <a:solidFill>
            <a:srgbClr val="7F7F7F"/>
          </a:solidFill>
          <a:latin typeface="Arial" charset="0"/>
        </a:defRPr>
      </a:lvl2pPr>
      <a:lvl3pPr algn="l" rtl="0" eaLnBrk="1" fontAlgn="base" hangingPunct="1">
        <a:lnSpc>
          <a:spcPts val="1428"/>
        </a:lnSpc>
        <a:spcBef>
          <a:spcPct val="0"/>
        </a:spcBef>
        <a:spcAft>
          <a:spcPct val="0"/>
        </a:spcAft>
        <a:defRPr sz="3300" b="1">
          <a:solidFill>
            <a:srgbClr val="7F7F7F"/>
          </a:solidFill>
          <a:latin typeface="Arial" charset="0"/>
        </a:defRPr>
      </a:lvl3pPr>
      <a:lvl4pPr algn="l" rtl="0" eaLnBrk="1" fontAlgn="base" hangingPunct="1">
        <a:lnSpc>
          <a:spcPts val="1428"/>
        </a:lnSpc>
        <a:spcBef>
          <a:spcPct val="0"/>
        </a:spcBef>
        <a:spcAft>
          <a:spcPct val="0"/>
        </a:spcAft>
        <a:defRPr sz="3300" b="1">
          <a:solidFill>
            <a:srgbClr val="7F7F7F"/>
          </a:solidFill>
          <a:latin typeface="Arial" charset="0"/>
        </a:defRPr>
      </a:lvl4pPr>
      <a:lvl5pPr algn="l" rtl="0" eaLnBrk="1" fontAlgn="base" hangingPunct="1">
        <a:lnSpc>
          <a:spcPts val="1428"/>
        </a:lnSpc>
        <a:spcBef>
          <a:spcPct val="0"/>
        </a:spcBef>
        <a:spcAft>
          <a:spcPct val="0"/>
        </a:spcAft>
        <a:defRPr sz="3300" b="1">
          <a:solidFill>
            <a:srgbClr val="7F7F7F"/>
          </a:solidFill>
          <a:latin typeface="Arial" charset="0"/>
        </a:defRPr>
      </a:lvl5pPr>
      <a:lvl6pPr marL="544251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888D8C"/>
          </a:solidFill>
          <a:latin typeface="Arial" charset="0"/>
        </a:defRPr>
      </a:lvl6pPr>
      <a:lvl7pPr marL="1088502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888D8C"/>
          </a:solidFill>
          <a:latin typeface="Arial" charset="0"/>
        </a:defRPr>
      </a:lvl7pPr>
      <a:lvl8pPr marL="1632753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888D8C"/>
          </a:solidFill>
          <a:latin typeface="Arial" charset="0"/>
        </a:defRPr>
      </a:lvl8pPr>
      <a:lvl9pPr marL="2177004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888D8C"/>
          </a:solidFill>
          <a:latin typeface="Arial" charset="0"/>
        </a:defRPr>
      </a:lvl9pPr>
    </p:titleStyle>
    <p:bodyStyle>
      <a:lvl1pPr marL="408188" indent="-408188" algn="l" rtl="0" eaLnBrk="1" fontAlgn="base" hangingPunct="1">
        <a:spcBef>
          <a:spcPct val="20000"/>
        </a:spcBef>
        <a:spcAft>
          <a:spcPct val="0"/>
        </a:spcAft>
        <a:buChar char="•"/>
        <a:defRPr sz="2900">
          <a:solidFill>
            <a:srgbClr val="4D4D4D"/>
          </a:solidFill>
          <a:latin typeface="+mn-lt"/>
          <a:ea typeface="+mn-ea"/>
          <a:cs typeface="+mn-cs"/>
        </a:defRPr>
      </a:lvl1pPr>
      <a:lvl2pPr marL="884408" indent="-340157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4D4D4D"/>
          </a:solidFill>
          <a:latin typeface="+mn-lt"/>
        </a:defRPr>
      </a:lvl2pPr>
      <a:lvl3pPr marL="1360627" indent="-272125" algn="l" rtl="0" eaLnBrk="1" fontAlgn="base" hangingPunct="1">
        <a:spcBef>
          <a:spcPct val="20000"/>
        </a:spcBef>
        <a:spcAft>
          <a:spcPct val="0"/>
        </a:spcAft>
        <a:buChar char="•"/>
        <a:defRPr sz="2900">
          <a:solidFill>
            <a:srgbClr val="4D4D4D"/>
          </a:solidFill>
          <a:latin typeface="+mn-lt"/>
        </a:defRPr>
      </a:lvl3pPr>
      <a:lvl4pPr marL="1904878" indent="-272125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rgbClr val="4D4D4D"/>
          </a:solidFill>
          <a:latin typeface="+mn-lt"/>
        </a:defRPr>
      </a:lvl4pPr>
      <a:lvl5pPr marL="2449129" indent="-272125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rgbClr val="4D4D4D"/>
          </a:solidFill>
          <a:latin typeface="+mn-lt"/>
        </a:defRPr>
      </a:lvl5pPr>
      <a:lvl6pPr marL="2993380" indent="-272125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rgbClr val="4D4D4D"/>
          </a:solidFill>
          <a:latin typeface="+mn-lt"/>
        </a:defRPr>
      </a:lvl6pPr>
      <a:lvl7pPr marL="3537631" indent="-272125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rgbClr val="4D4D4D"/>
          </a:solidFill>
          <a:latin typeface="+mn-lt"/>
        </a:defRPr>
      </a:lvl7pPr>
      <a:lvl8pPr marL="4081882" indent="-272125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rgbClr val="4D4D4D"/>
          </a:solidFill>
          <a:latin typeface="+mn-lt"/>
        </a:defRPr>
      </a:lvl8pPr>
      <a:lvl9pPr marL="4626132" indent="-272125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rgbClr val="4D4D4D"/>
          </a:solidFill>
          <a:latin typeface="+mn-lt"/>
        </a:defRPr>
      </a:lvl9pPr>
    </p:bodyStyle>
    <p:otherStyle>
      <a:defPPr>
        <a:defRPr lang="de-DE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0837" y="384266"/>
            <a:ext cx="9218367" cy="56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Folientitel durch klicken hinzufügen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953" y="1198841"/>
            <a:ext cx="11145035" cy="489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Karlsruhe Institute </a:t>
            </a:r>
            <a:r>
              <a:rPr lang="de-DE" dirty="0" err="1"/>
              <a:t>of</a:t>
            </a:r>
            <a:r>
              <a:rPr lang="de-DE" dirty="0"/>
              <a:t> Technology (KIT).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334521" y="6446744"/>
            <a:ext cx="434030" cy="2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fld id="{92E4808B-34C1-43EB-9181-E82B4B238827}" type="slidenum">
              <a:rPr lang="de-DE" sz="1200" b="1"/>
              <a:pPr>
                <a:spcBef>
                  <a:spcPct val="50000"/>
                </a:spcBef>
                <a:defRPr/>
              </a:pPr>
              <a:t>‹Nr.›</a:t>
            </a:fld>
            <a:endParaRPr lang="de-DE" sz="1200" b="1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0615" y="6454682"/>
            <a:ext cx="5665675" cy="36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Research Group Information Systems I</a:t>
            </a:r>
          </a:p>
          <a:p>
            <a:r>
              <a:rPr lang="de-DE" dirty="0"/>
              <a:t>YOUR NAME (CHANGE IN SLIDE MASTER)</a:t>
            </a:r>
          </a:p>
        </p:txBody>
      </p:sp>
      <p:pic>
        <p:nvPicPr>
          <p:cNvPr id="10" name="Grafik 9" descr="kit_logo_de_farbe_positiv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229999" y="329727"/>
            <a:ext cx="1440375" cy="658488"/>
          </a:xfrm>
          <a:prstGeom prst="rect">
            <a:avLst/>
          </a:prstGeom>
        </p:spPr>
      </p:pic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6577766" y="6454682"/>
            <a:ext cx="3650084" cy="36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tx1"/>
                </a:solidFill>
              </a:rPr>
              <a:t>Institute of Information Systems and Marketing</a:t>
            </a:r>
            <a:br>
              <a:rPr lang="de-DE" sz="1200" dirty="0">
                <a:solidFill>
                  <a:schemeClr val="tx1"/>
                </a:solidFill>
              </a:rPr>
            </a:br>
            <a:r>
              <a:rPr lang="en-US" sz="1200" noProof="0" dirty="0">
                <a:solidFill>
                  <a:schemeClr val="tx1"/>
                </a:solidFill>
              </a:rPr>
              <a:t>We create value from information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41"/>
          <a:stretch/>
        </p:blipFill>
        <p:spPr>
          <a:xfrm>
            <a:off x="10259925" y="6454683"/>
            <a:ext cx="1410451" cy="346407"/>
          </a:xfrm>
          <a:prstGeom prst="rect">
            <a:avLst/>
          </a:prstGeom>
        </p:spPr>
      </p:pic>
      <p:cxnSp>
        <p:nvCxnSpPr>
          <p:cNvPr id="9" name="Gerade Verbindung 11">
            <a:extLst>
              <a:ext uri="{FF2B5EF4-FFF2-40B4-BE49-F238E27FC236}">
                <a16:creationId xmlns:a16="http://schemas.microsoft.com/office/drawing/2014/main" id="{A01347C1-3CEA-4AA1-B75D-8721B2C138C3}"/>
              </a:ext>
            </a:extLst>
          </p:cNvPr>
          <p:cNvCxnSpPr/>
          <p:nvPr userDrawn="1"/>
        </p:nvCxnSpPr>
        <p:spPr>
          <a:xfrm>
            <a:off x="143967" y="6323296"/>
            <a:ext cx="11907243" cy="9936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06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1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1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1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1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1" b="1">
          <a:solidFill>
            <a:schemeClr val="tx2"/>
          </a:solidFill>
          <a:latin typeface="Arial" charset="0"/>
        </a:defRPr>
      </a:lvl5pPr>
      <a:lvl6pPr marL="609722" algn="l" rtl="0" eaLnBrk="1" fontAlgn="base" hangingPunct="1">
        <a:spcBef>
          <a:spcPct val="0"/>
        </a:spcBef>
        <a:spcAft>
          <a:spcPct val="0"/>
        </a:spcAft>
        <a:defRPr sz="3201" b="1">
          <a:solidFill>
            <a:schemeClr val="tx2"/>
          </a:solidFill>
          <a:latin typeface="Arial" charset="0"/>
        </a:defRPr>
      </a:lvl6pPr>
      <a:lvl7pPr marL="1219444" algn="l" rtl="0" eaLnBrk="1" fontAlgn="base" hangingPunct="1">
        <a:spcBef>
          <a:spcPct val="0"/>
        </a:spcBef>
        <a:spcAft>
          <a:spcPct val="0"/>
        </a:spcAft>
        <a:defRPr sz="3201" b="1">
          <a:solidFill>
            <a:schemeClr val="tx2"/>
          </a:solidFill>
          <a:latin typeface="Arial" charset="0"/>
        </a:defRPr>
      </a:lvl7pPr>
      <a:lvl8pPr marL="1829166" algn="l" rtl="0" eaLnBrk="1" fontAlgn="base" hangingPunct="1">
        <a:spcBef>
          <a:spcPct val="0"/>
        </a:spcBef>
        <a:spcAft>
          <a:spcPct val="0"/>
        </a:spcAft>
        <a:defRPr sz="3201" b="1">
          <a:solidFill>
            <a:schemeClr val="tx2"/>
          </a:solidFill>
          <a:latin typeface="Arial" charset="0"/>
        </a:defRPr>
      </a:lvl8pPr>
      <a:lvl9pPr marL="2438888" algn="l" rtl="0" eaLnBrk="1" fontAlgn="base" hangingPunct="1">
        <a:spcBef>
          <a:spcPct val="0"/>
        </a:spcBef>
        <a:spcAft>
          <a:spcPct val="0"/>
        </a:spcAft>
        <a:defRPr sz="3201" b="1">
          <a:solidFill>
            <a:schemeClr val="tx2"/>
          </a:solidFill>
          <a:latin typeface="Arial" charset="0"/>
        </a:defRPr>
      </a:lvl9pPr>
    </p:titleStyle>
    <p:bodyStyle>
      <a:lvl1pPr marL="419184" indent="-419184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667">
          <a:solidFill>
            <a:schemeClr val="tx1"/>
          </a:solidFill>
          <a:latin typeface="+mn-lt"/>
          <a:ea typeface="+mn-ea"/>
          <a:cs typeface="+mn-cs"/>
        </a:defRPr>
      </a:lvl1pPr>
      <a:lvl2pPr marL="1054311" indent="-419184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>
          <a:solidFill>
            <a:schemeClr val="tx1"/>
          </a:solidFill>
          <a:latin typeface="+mn-lt"/>
        </a:defRPr>
      </a:lvl2pPr>
      <a:lvl3pPr marL="1613223" indent="-368374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134">
          <a:solidFill>
            <a:schemeClr val="tx1"/>
          </a:solidFill>
          <a:latin typeface="+mn-lt"/>
        </a:defRPr>
      </a:lvl3pPr>
      <a:lvl4pPr marL="2210242" indent="-368374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134">
          <a:solidFill>
            <a:schemeClr val="tx1"/>
          </a:solidFill>
          <a:latin typeface="+mn-lt"/>
        </a:defRPr>
      </a:lvl4pPr>
      <a:lvl5pPr marL="2794559" indent="-368374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134">
          <a:solidFill>
            <a:schemeClr val="tx1"/>
          </a:solidFill>
          <a:latin typeface="+mn-lt"/>
        </a:defRPr>
      </a:lvl5pPr>
      <a:lvl6pPr marL="3353471" indent="-304861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867">
          <a:solidFill>
            <a:schemeClr val="tx1"/>
          </a:solidFill>
          <a:latin typeface="+mn-lt"/>
        </a:defRPr>
      </a:lvl6pPr>
      <a:lvl7pPr marL="3963192" indent="-304861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867">
          <a:solidFill>
            <a:schemeClr val="tx1"/>
          </a:solidFill>
          <a:latin typeface="+mn-lt"/>
        </a:defRPr>
      </a:lvl7pPr>
      <a:lvl8pPr marL="4572914" indent="-304861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867">
          <a:solidFill>
            <a:schemeClr val="tx1"/>
          </a:solidFill>
          <a:latin typeface="+mn-lt"/>
        </a:defRPr>
      </a:lvl8pPr>
      <a:lvl9pPr marL="5182636" indent="-304861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867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89277" y="1773650"/>
            <a:ext cx="11178711" cy="1007588"/>
          </a:xfrm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Pitch Presentation: Thesis Title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8183996" y="5590883"/>
            <a:ext cx="3483992" cy="863800"/>
          </a:xfrm>
        </p:spPr>
        <p:txBody>
          <a:bodyPr/>
          <a:lstStyle/>
          <a:p>
            <a:r>
              <a:rPr lang="en-US" sz="2200" dirty="0"/>
              <a:t>Your Name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6B3B283A-EB3E-07B4-88C0-31A69AAC9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9" y="2891987"/>
            <a:ext cx="4110743" cy="2708063"/>
          </a:xfrm>
          <a:prstGeom prst="round2SameRect">
            <a:avLst/>
          </a:prstGeom>
        </p:spPr>
      </p:pic>
      <p:pic>
        <p:nvPicPr>
          <p:cNvPr id="32" name="Picture 34">
            <a:extLst>
              <a:ext uri="{FF2B5EF4-FFF2-40B4-BE49-F238E27FC236}">
                <a16:creationId xmlns:a16="http://schemas.microsoft.com/office/drawing/2014/main" id="{B63677D3-79D7-FFBF-19A7-045E83BAFA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" r="1424"/>
          <a:stretch/>
        </p:blipFill>
        <p:spPr>
          <a:xfrm>
            <a:off x="489277" y="2891987"/>
            <a:ext cx="4090559" cy="2708064"/>
          </a:xfrm>
          <a:prstGeom prst="round2DiagRect">
            <a:avLst>
              <a:gd name="adj1" fmla="val 0"/>
              <a:gd name="adj2" fmla="val 17819"/>
            </a:avLst>
          </a:prstGeom>
          <a:ln w="28575">
            <a:solidFill>
              <a:sysClr val="window" lastClr="FFFFFF"/>
            </a:solidFill>
          </a:ln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C5531B56-E63D-75D1-0477-47E572B5A0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70" r="13906" b="7529"/>
          <a:stretch/>
        </p:blipFill>
        <p:spPr>
          <a:xfrm>
            <a:off x="4093437" y="2891987"/>
            <a:ext cx="3982854" cy="2712561"/>
          </a:xfrm>
          <a:prstGeom prst="rect">
            <a:avLst/>
          </a:prstGeom>
          <a:ln w="28575">
            <a:solidFill>
              <a:sysClr val="window" lastClr="FFFFFF"/>
            </a:solidFill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8812294-5B04-ADF4-B83D-31029AA253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9277" y="370125"/>
            <a:ext cx="2376264" cy="665354"/>
          </a:xfrm>
          <a:prstGeom prst="rect">
            <a:avLst/>
          </a:prstGeom>
        </p:spPr>
      </p:pic>
      <p:sp>
        <p:nvSpPr>
          <p:cNvPr id="2" name="Textplatzhalter 6">
            <a:extLst>
              <a:ext uri="{FF2B5EF4-FFF2-40B4-BE49-F238E27FC236}">
                <a16:creationId xmlns:a16="http://schemas.microsoft.com/office/drawing/2014/main" id="{34D25914-E9F2-7980-533D-AB4F57E8E8B8}"/>
              </a:ext>
            </a:extLst>
          </p:cNvPr>
          <p:cNvSpPr txBox="1">
            <a:spLocks/>
          </p:cNvSpPr>
          <p:nvPr/>
        </p:nvSpPr>
        <p:spPr>
          <a:xfrm>
            <a:off x="489277" y="5589682"/>
            <a:ext cx="3483992" cy="863800"/>
          </a:xfrm>
          <a:prstGeom prst="rect">
            <a:avLst/>
          </a:prstGeom>
        </p:spPr>
        <p:txBody>
          <a:bodyPr lIns="108850" tIns="299981" rIns="108850" bIns="54425"/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884408" indent="-340157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4D4D4D"/>
                </a:solidFill>
                <a:latin typeface="+mn-lt"/>
              </a:defRPr>
            </a:lvl2pPr>
            <a:lvl3pPr marL="1360627" indent="-27212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rgbClr val="4D4D4D"/>
                </a:solidFill>
                <a:latin typeface="+mn-lt"/>
              </a:defRPr>
            </a:lvl3pPr>
            <a:lvl4pPr marL="1904878" indent="-27212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rgbClr val="4D4D4D"/>
                </a:solidFill>
                <a:latin typeface="+mn-lt"/>
              </a:defRPr>
            </a:lvl4pPr>
            <a:lvl5pPr marL="2449129" indent="-27212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4D4D4D"/>
                </a:solidFill>
                <a:latin typeface="+mn-lt"/>
              </a:defRPr>
            </a:lvl5pPr>
            <a:lvl6pPr marL="2993380" indent="-27212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4D4D4D"/>
                </a:solidFill>
                <a:latin typeface="+mn-lt"/>
              </a:defRPr>
            </a:lvl6pPr>
            <a:lvl7pPr marL="3537631" indent="-27212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4D4D4D"/>
                </a:solidFill>
                <a:latin typeface="+mn-lt"/>
              </a:defRPr>
            </a:lvl7pPr>
            <a:lvl8pPr marL="4081882" indent="-27212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4D4D4D"/>
                </a:solidFill>
                <a:latin typeface="+mn-lt"/>
              </a:defRPr>
            </a:lvl8pPr>
            <a:lvl9pPr marL="4626132" indent="-27212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4D4D4D"/>
                </a:solidFill>
                <a:latin typeface="+mn-lt"/>
              </a:defRPr>
            </a:lvl9pPr>
          </a:lstStyle>
          <a:p>
            <a:pPr algn="l" defTabSz="914400"/>
            <a:r>
              <a:rPr lang="en-US" sz="2200" kern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135826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32CB5C0-066E-04C2-E027-9B6850EBFF0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Your Name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B0FCD5A-6E9B-09DD-E14E-FED1851311A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Chair of Explainable AI-based Business Information Systems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560B3CF-F90B-5528-88B2-33F865761AD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en-US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A4058FF-C8E3-5DE0-DC1E-5D4F3D410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Thesis Title</a:t>
            </a:r>
          </a:p>
        </p:txBody>
      </p:sp>
      <p:sp>
        <p:nvSpPr>
          <p:cNvPr id="13" name="Abgerundetes Rechteck 6">
            <a:extLst>
              <a:ext uri="{FF2B5EF4-FFF2-40B4-BE49-F238E27FC236}">
                <a16:creationId xmlns:a16="http://schemas.microsoft.com/office/drawing/2014/main" id="{01531217-0F32-48EC-A5E6-799EE2E83309}"/>
              </a:ext>
            </a:extLst>
          </p:cNvPr>
          <p:cNvSpPr/>
          <p:nvPr/>
        </p:nvSpPr>
        <p:spPr>
          <a:xfrm>
            <a:off x="570601" y="971997"/>
            <a:ext cx="2977020" cy="3854173"/>
          </a:xfrm>
          <a:prstGeom prst="roundRect">
            <a:avLst>
              <a:gd name="adj" fmla="val 4612"/>
            </a:avLst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121944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Motivation</a:t>
            </a:r>
          </a:p>
          <a:p>
            <a:pPr marL="0" marR="0" lvl="0" indent="0" algn="ctr" defTabSz="121944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81076" marR="0" lvl="0" indent="-381076" defTabSz="121944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What is the problem? </a:t>
            </a:r>
          </a:p>
          <a:p>
            <a:pPr marL="381076" marR="0" lvl="0" indent="-381076" defTabSz="121944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Why is it important?</a:t>
            </a:r>
          </a:p>
          <a:p>
            <a:pPr marL="381076" marR="0" lvl="0" indent="-381076" defTabSz="121944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kern="0" dirty="0">
              <a:solidFill>
                <a:schemeClr val="bg1"/>
              </a:solidFill>
              <a:latin typeface="Arial"/>
            </a:endParaRPr>
          </a:p>
          <a:p>
            <a:pPr marL="381076" marR="0" lvl="0" indent="-381076" defTabSz="121944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What are the knowledge gaps that you intend to fill</a:t>
            </a:r>
            <a:r>
              <a:rPr kumimoji="0" lang="en-US" sz="14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?</a:t>
            </a:r>
          </a:p>
          <a:p>
            <a:pPr marL="381076" marR="0" lvl="0" indent="-381076" defTabSz="121944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0" dirty="0">
                <a:solidFill>
                  <a:schemeClr val="bg1"/>
                </a:solidFill>
                <a:latin typeface="Arial"/>
              </a:rPr>
              <a:t>Why are they important?</a:t>
            </a: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Abgerundetes Rechteck 8">
            <a:extLst>
              <a:ext uri="{FF2B5EF4-FFF2-40B4-BE49-F238E27FC236}">
                <a16:creationId xmlns:a16="http://schemas.microsoft.com/office/drawing/2014/main" id="{EB6E47E6-3D89-D122-21F8-0CDB75A73462}"/>
              </a:ext>
            </a:extLst>
          </p:cNvPr>
          <p:cNvSpPr/>
          <p:nvPr/>
        </p:nvSpPr>
        <p:spPr>
          <a:xfrm>
            <a:off x="3613751" y="2691043"/>
            <a:ext cx="4971062" cy="2135128"/>
          </a:xfrm>
          <a:prstGeom prst="roundRect">
            <a:avLst>
              <a:gd name="adj" fmla="val 7543"/>
            </a:avLst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121948" tIns="60974" rIns="121948" bIns="6097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44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Foundations</a:t>
            </a:r>
          </a:p>
          <a:p>
            <a:pPr marL="0" marR="0" lvl="0" indent="0" algn="ctr" defTabSz="121944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81076" marR="0" lvl="0" indent="-381076" defTabSz="121944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are relevant related research streams?</a:t>
            </a:r>
          </a:p>
          <a:p>
            <a:pPr marL="381076" marR="0" lvl="0" indent="-381076" defTabSz="121944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are conceptual and/or theoretical foundations?</a:t>
            </a:r>
          </a:p>
          <a:p>
            <a:pPr marL="0" marR="0" lvl="0" indent="0" algn="ctr" defTabSz="121944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Abgerundetes Rechteck 9">
            <a:extLst>
              <a:ext uri="{FF2B5EF4-FFF2-40B4-BE49-F238E27FC236}">
                <a16:creationId xmlns:a16="http://schemas.microsoft.com/office/drawing/2014/main" id="{8B5AEF55-3DE1-1A4F-D5FE-E31B88EBEC2B}"/>
              </a:ext>
            </a:extLst>
          </p:cNvPr>
          <p:cNvSpPr/>
          <p:nvPr/>
        </p:nvSpPr>
        <p:spPr>
          <a:xfrm>
            <a:off x="8690475" y="969528"/>
            <a:ext cx="3095744" cy="3854172"/>
          </a:xfrm>
          <a:prstGeom prst="roundRect">
            <a:avLst>
              <a:gd name="adj" fmla="val 3262"/>
            </a:avLst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121948" tIns="60974" rIns="121948" bIns="6097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44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Expected Outcomes</a:t>
            </a:r>
          </a:p>
          <a:p>
            <a:pPr marL="0" marR="0" lvl="0" indent="0" algn="ctr" defTabSz="121944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81076" marR="0" lvl="0" indent="-381076" defTabSz="121944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do you intend to contribute to …</a:t>
            </a:r>
          </a:p>
          <a:p>
            <a:pPr marL="990798" marR="0" lvl="1" indent="-381076" defTabSz="121944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research?</a:t>
            </a:r>
          </a:p>
          <a:p>
            <a:pPr marL="990798" marR="0" lvl="1" indent="-381076" defTabSz="121944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practice?</a:t>
            </a:r>
          </a:p>
          <a:p>
            <a:pPr marL="990798" marR="0" lvl="1" indent="-381076" defTabSz="121944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81076" marR="0" lvl="0" indent="-381076" defTabSz="121944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can researchers</a:t>
            </a:r>
            <a:r>
              <a:rPr kumimoji="0" lang="en-US" sz="14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practitioners (e.g., managers, developers) learn from your results?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Abgerundetes Rechteck 10">
            <a:extLst>
              <a:ext uri="{FF2B5EF4-FFF2-40B4-BE49-F238E27FC236}">
                <a16:creationId xmlns:a16="http://schemas.microsoft.com/office/drawing/2014/main" id="{096C3629-C2C7-8DE2-8997-C9CA0852B229}"/>
              </a:ext>
            </a:extLst>
          </p:cNvPr>
          <p:cNvSpPr/>
          <p:nvPr/>
        </p:nvSpPr>
        <p:spPr>
          <a:xfrm>
            <a:off x="582554" y="4889030"/>
            <a:ext cx="11203665" cy="1339551"/>
          </a:xfrm>
          <a:prstGeom prst="roundRect">
            <a:avLst>
              <a:gd name="adj" fmla="val 7988"/>
            </a:avLst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121944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Research Method(s)</a:t>
            </a:r>
          </a:p>
          <a:p>
            <a:pPr marL="0" marR="0" lvl="0" indent="0" algn="ctr" defTabSz="121944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81076" marR="0" lvl="0" indent="-381076" defTabSz="121944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Which research method(s) do you use? Why?</a:t>
            </a:r>
          </a:p>
          <a:p>
            <a:pPr marL="381076" indent="-381076" defTabSz="121944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chemeClr val="bg1"/>
                </a:solidFill>
              </a:rPr>
              <a:t>Which specific research activities are planned?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121944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Abgerundetes Rechteck 4">
            <a:extLst>
              <a:ext uri="{FF2B5EF4-FFF2-40B4-BE49-F238E27FC236}">
                <a16:creationId xmlns:a16="http://schemas.microsoft.com/office/drawing/2014/main" id="{04192E67-CC62-EFA0-E8D5-5A89126B977B}"/>
              </a:ext>
            </a:extLst>
          </p:cNvPr>
          <p:cNvSpPr/>
          <p:nvPr/>
        </p:nvSpPr>
        <p:spPr>
          <a:xfrm>
            <a:off x="3613753" y="971998"/>
            <a:ext cx="4971061" cy="1656184"/>
          </a:xfrm>
          <a:prstGeom prst="roundRect">
            <a:avLst>
              <a:gd name="adj" fmla="val 4160"/>
            </a:avLst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121944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Research Question(s)</a:t>
            </a:r>
          </a:p>
          <a:p>
            <a:pPr marL="0" marR="0" lvl="0" indent="0" algn="ctr" defTabSz="121944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121944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What RQ(s) are you working on?</a:t>
            </a:r>
          </a:p>
        </p:txBody>
      </p:sp>
    </p:spTree>
    <p:extLst>
      <p:ext uri="{BB962C8B-B14F-4D97-AF65-F5344CB8AC3E}">
        <p14:creationId xmlns:p14="http://schemas.microsoft.com/office/powerpoint/2010/main" val="337138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C81836C-0849-C5B9-6B43-A6C789A78C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Please include your key references for all presentations!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93D47B9-9EFC-4241-8AF7-90938E7E1AF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Your Name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F5CA9BF-891D-50E9-AD55-790F7F65D58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Chair of Explainable AI-based Business Information Systems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20FD01B-D61C-083D-572D-9966DD83DAF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E3698D3-CBBC-D08F-A66D-7FA233201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References</a:t>
            </a:r>
          </a:p>
        </p:txBody>
      </p:sp>
    </p:spTree>
    <p:extLst>
      <p:ext uri="{BB962C8B-B14F-4D97-AF65-F5344CB8AC3E}">
        <p14:creationId xmlns:p14="http://schemas.microsoft.com/office/powerpoint/2010/main" val="1045206754"/>
      </p:ext>
    </p:extLst>
  </p:cSld>
  <p:clrMapOvr>
    <a:masterClrMapping/>
  </p:clrMapOvr>
</p:sld>
</file>

<file path=ppt/theme/theme1.xml><?xml version="1.0" encoding="utf-8"?>
<a:theme xmlns:a="http://schemas.openxmlformats.org/drawingml/2006/main" name="Vorlage Uni allgemein">
  <a:themeElements>
    <a:clrScheme name="Universität Passau">
      <a:dk1>
        <a:srgbClr val="7F7F7F"/>
      </a:dk1>
      <a:lt1>
        <a:srgbClr val="FFFFFF"/>
      </a:lt1>
      <a:dk2>
        <a:srgbClr val="4D4D4D"/>
      </a:dk2>
      <a:lt2>
        <a:srgbClr val="E5E5E5"/>
      </a:lt2>
      <a:accent1>
        <a:srgbClr val="F29400"/>
      </a:accent1>
      <a:accent2>
        <a:srgbClr val="E53138"/>
      </a:accent2>
      <a:accent3>
        <a:srgbClr val="006039"/>
      </a:accent3>
      <a:accent4>
        <a:srgbClr val="78D64B"/>
      </a:accent4>
      <a:accent5>
        <a:srgbClr val="702785"/>
      </a:accent5>
      <a:accent6>
        <a:srgbClr val="005AA1"/>
      </a:accent6>
      <a:hlink>
        <a:srgbClr val="F29400"/>
      </a:hlink>
      <a:folHlink>
        <a:srgbClr val="999F9E"/>
      </a:folHlink>
    </a:clrScheme>
    <a:fontScheme name="LehrstuhlInformationsmanagement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19050" cap="flat" cmpd="sng" algn="ctr">
          <a:solidFill>
            <a:srgbClr val="FF7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19050" cap="flat" cmpd="sng" algn="ctr">
          <a:solidFill>
            <a:srgbClr val="FF7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hrstuhlInformationsmanageme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hrstuhlInformationsmanagement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8">
        <a:dk1>
          <a:srgbClr val="4D4D4D"/>
        </a:dk1>
        <a:lt1>
          <a:srgbClr val="FFFFFF"/>
        </a:lt1>
        <a:dk2>
          <a:srgbClr val="000064"/>
        </a:dk2>
        <a:lt2>
          <a:srgbClr val="000000"/>
        </a:lt2>
        <a:accent1>
          <a:srgbClr val="AAB8E6"/>
        </a:accent1>
        <a:accent2>
          <a:srgbClr val="C8001E"/>
        </a:accent2>
        <a:accent3>
          <a:srgbClr val="FFFFFF"/>
        </a:accent3>
        <a:accent4>
          <a:srgbClr val="404040"/>
        </a:accent4>
        <a:accent5>
          <a:srgbClr val="D2D8F0"/>
        </a:accent5>
        <a:accent6>
          <a:srgbClr val="B5001A"/>
        </a:accent6>
        <a:hlink>
          <a:srgbClr val="000066"/>
        </a:hlink>
        <a:folHlink>
          <a:srgbClr val="0000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9">
        <a:dk1>
          <a:srgbClr val="4D4D4D"/>
        </a:dk1>
        <a:lt1>
          <a:srgbClr val="FFFFFF"/>
        </a:lt1>
        <a:dk2>
          <a:srgbClr val="888D8C"/>
        </a:dk2>
        <a:lt2>
          <a:srgbClr val="000000"/>
        </a:lt2>
        <a:accent1>
          <a:srgbClr val="AAB8E6"/>
        </a:accent1>
        <a:accent2>
          <a:srgbClr val="C8001E"/>
        </a:accent2>
        <a:accent3>
          <a:srgbClr val="FFFFFF"/>
        </a:accent3>
        <a:accent4>
          <a:srgbClr val="404040"/>
        </a:accent4>
        <a:accent5>
          <a:srgbClr val="D2D8F0"/>
        </a:accent5>
        <a:accent6>
          <a:srgbClr val="B5001A"/>
        </a:accent6>
        <a:hlink>
          <a:srgbClr val="000066"/>
        </a:hlink>
        <a:folHlink>
          <a:srgbClr val="0000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10">
        <a:dk1>
          <a:srgbClr val="4D4D4D"/>
        </a:dk1>
        <a:lt1>
          <a:srgbClr val="FFFFFF"/>
        </a:lt1>
        <a:dk2>
          <a:srgbClr val="888D8C"/>
        </a:dk2>
        <a:lt2>
          <a:srgbClr val="000000"/>
        </a:lt2>
        <a:accent1>
          <a:srgbClr val="FF7F00"/>
        </a:accent1>
        <a:accent2>
          <a:srgbClr val="FF7F00"/>
        </a:accent2>
        <a:accent3>
          <a:srgbClr val="FFFFFF"/>
        </a:accent3>
        <a:accent4>
          <a:srgbClr val="404040"/>
        </a:accent4>
        <a:accent5>
          <a:srgbClr val="FFC0AA"/>
        </a:accent5>
        <a:accent6>
          <a:srgbClr val="E77200"/>
        </a:accent6>
        <a:hlink>
          <a:srgbClr val="4D4D4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orlage allgemein_16_9_EN.pptx" id="{942510D4-3016-4C4A-B0B3-809ABD88F8B5}" vid="{2A41FC9E-1EB2-411B-A140-2A7AFEACCFF7}"/>
    </a:ext>
  </a:extLst>
</a:theme>
</file>

<file path=ppt/theme/theme2.xml><?xml version="1.0" encoding="utf-8"?>
<a:theme xmlns:a="http://schemas.openxmlformats.org/drawingml/2006/main" name="KIT-PPT_Master_16zu9_2016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Vorlage_allgemein_16_9_EN</Template>
  <TotalTime>0</TotalTime>
  <Words>159</Words>
  <Application>Microsoft Office PowerPoint</Application>
  <PresentationFormat>Benutzerdefiniert</PresentationFormat>
  <Paragraphs>38</Paragraphs>
  <Slides>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</vt:i4>
      </vt:variant>
    </vt:vector>
  </HeadingPairs>
  <TitlesOfParts>
    <vt:vector size="9" baseType="lpstr">
      <vt:lpstr>Arial</vt:lpstr>
      <vt:lpstr>Calibri</vt:lpstr>
      <vt:lpstr>Courier New</vt:lpstr>
      <vt:lpstr>Symbol</vt:lpstr>
      <vt:lpstr>Vorlage Uni allgemein</vt:lpstr>
      <vt:lpstr>KIT-PPT_Master_16zu9_2016</vt:lpstr>
      <vt:lpstr>PowerPoint-Präsentation</vt:lpstr>
      <vt:lpstr>Thesis Title</vt:lpstr>
      <vt:lpstr>Key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Ulrich Gnewuch</dc:creator>
  <cp:lastModifiedBy>Ulrich Gnewuch</cp:lastModifiedBy>
  <cp:revision>25</cp:revision>
  <cp:lastPrinted>2019-11-13T12:46:55Z</cp:lastPrinted>
  <dcterms:created xsi:type="dcterms:W3CDTF">2023-12-21T16:48:37Z</dcterms:created>
  <dcterms:modified xsi:type="dcterms:W3CDTF">2024-10-15T16:26:24Z</dcterms:modified>
</cp:coreProperties>
</file>