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6" r:id="rId2"/>
    <p:sldId id="1958" r:id="rId3"/>
  </p:sldIdLst>
  <p:sldSz cx="12195175" cy="6859588"/>
  <p:notesSz cx="6797675" cy="9926638"/>
  <p:defaultTextStyle>
    <a:defPPr>
      <a:defRPr lang="de-DE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orient="horz" pos="2161" userDrawn="1">
          <p15:clr>
            <a:srgbClr val="A4A3A4"/>
          </p15:clr>
        </p15:guide>
        <p15:guide id="4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400"/>
    <a:srgbClr val="7F7F7F"/>
    <a:srgbClr val="005AA1"/>
    <a:srgbClr val="BC2A33"/>
    <a:srgbClr val="006039"/>
    <a:srgbClr val="E53138"/>
    <a:srgbClr val="999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287FA1-B967-4ADE-B57A-9B9E2F34B191}" v="4" dt="2024-01-19T06:47:56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3" autoAdjust="0"/>
    <p:restoredTop sz="80567" autoAdjust="0"/>
  </p:normalViewPr>
  <p:slideViewPr>
    <p:cSldViewPr>
      <p:cViewPr varScale="1">
        <p:scale>
          <a:sx n="91" d="100"/>
          <a:sy n="91" d="100"/>
        </p:scale>
        <p:origin x="1134" y="78"/>
      </p:cViewPr>
      <p:guideLst>
        <p:guide orient="horz" pos="2160"/>
        <p:guide pos="2881"/>
        <p:guide orient="horz" pos="2161"/>
        <p:guide pos="3841"/>
      </p:guideLst>
    </p:cSldViewPr>
  </p:slideViewPr>
  <p:outlineViewPr>
    <p:cViewPr>
      <p:scale>
        <a:sx n="33" d="100"/>
        <a:sy n="33" d="100"/>
      </p:scale>
      <p:origin x="0" y="-852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>
      <p:cViewPr varScale="1">
        <p:scale>
          <a:sx n="61" d="100"/>
          <a:sy n="61" d="100"/>
        </p:scale>
        <p:origin x="240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09537-6DD8-4D70-8E12-BD185930ACAE}" type="datetimeFigureOut">
              <a:rPr lang="de-DE" smtClean="0"/>
              <a:t>12.08.2024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85328-5759-450C-BB1E-C55C1A0371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5961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Font typeface="Symbol" panose="05050102010706020507" pitchFamily="18" charset="2"/>
              <a:buNone/>
            </a:pPr>
            <a:endParaRPr lang="en-US" sz="1800" kern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85328-5759-450C-BB1E-C55C1A0371B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92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1" y="2350044"/>
            <a:ext cx="12195175" cy="32408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1200463" y="1773650"/>
            <a:ext cx="10467525" cy="576395"/>
          </a:xfrm>
          <a:prstGeom prst="rect">
            <a:avLst/>
          </a:prstGeom>
        </p:spPr>
        <p:txBody>
          <a:bodyPr lIns="0" tIns="54425" rIns="0" bIns="128563" anchor="b" anchorCtr="0"/>
          <a:lstStyle>
            <a:lvl1pPr marL="0" indent="0">
              <a:buNone/>
              <a:defRPr sz="33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4945160" y="5590883"/>
            <a:ext cx="6722829" cy="863800"/>
          </a:xfrm>
          <a:prstGeom prst="rect">
            <a:avLst/>
          </a:prstGeom>
        </p:spPr>
        <p:txBody>
          <a:bodyPr lIns="108850" tIns="299981" rIns="108850" bIns="54425"/>
          <a:lstStyle>
            <a:lvl1pPr marL="0" indent="0" algn="r">
              <a:buNone/>
              <a:defRPr sz="24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09716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links/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20" name="Rechteck 19"/>
          <p:cNvSpPr/>
          <p:nvPr userDrawn="1"/>
        </p:nvSpPr>
        <p:spPr bwMode="auto">
          <a:xfrm>
            <a:off x="1" y="2840400"/>
            <a:ext cx="3791938" cy="1530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21" name="Rechteck 20"/>
          <p:cNvSpPr/>
          <p:nvPr userDrawn="1"/>
        </p:nvSpPr>
        <p:spPr bwMode="auto">
          <a:xfrm>
            <a:off x="3852000" y="1260000"/>
            <a:ext cx="8354175" cy="4680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2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23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0" y="1260000"/>
            <a:ext cx="3791938" cy="1526400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4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3867786" y="1260000"/>
            <a:ext cx="7876050" cy="4682621"/>
          </a:xfrm>
          <a:prstGeom prst="rect">
            <a:avLst/>
          </a:prstGeom>
        </p:spPr>
        <p:txBody>
          <a:bodyPr lIns="257126" tIns="54425" rIns="108850" bIns="54425" anchor="ctr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400"/>
            </a:lvl1pPr>
            <a:lvl2pPr>
              <a:spcBef>
                <a:spcPts val="714"/>
              </a:spcBef>
              <a:spcAft>
                <a:spcPts val="714"/>
              </a:spcAft>
              <a:defRPr sz="2100"/>
            </a:lvl2pPr>
            <a:lvl3pPr>
              <a:spcBef>
                <a:spcPts val="714"/>
              </a:spcBef>
              <a:spcAft>
                <a:spcPts val="714"/>
              </a:spcAft>
              <a:defRPr sz="1900"/>
            </a:lvl3pPr>
            <a:lvl4pPr>
              <a:spcBef>
                <a:spcPts val="714"/>
              </a:spcBef>
              <a:spcAft>
                <a:spcPts val="714"/>
              </a:spcAft>
              <a:defRPr sz="1700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27" name="Foliennummernplatzhalter 10"/>
          <p:cNvSpPr txBox="1">
            <a:spLocks/>
          </p:cNvSpPr>
          <p:nvPr userDrawn="1"/>
        </p:nvSpPr>
        <p:spPr>
          <a:xfrm>
            <a:off x="10947801" y="6445493"/>
            <a:ext cx="720187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defPPr>
              <a:defRPr lang="de-DE"/>
            </a:defPPr>
            <a:lvl1pPr marL="0" algn="r" defTabSz="1088502" rtl="0" eaLnBrk="1" latinLnBrk="0" hangingPunct="1"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544251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742581-81B1-425F-B25E-3CD197136A05}" type="slidenum">
              <a:rPr lang="de-DE" smtClean="0">
                <a:solidFill>
                  <a:srgbClr val="7F7F7F"/>
                </a:solidFill>
              </a:rPr>
              <a:pPr/>
              <a:t>‹Nr.›</a:t>
            </a:fld>
            <a:endParaRPr lang="de-DE" dirty="0">
              <a:solidFill>
                <a:srgbClr val="7F7F7F"/>
              </a:solidFill>
            </a:endParaRPr>
          </a:p>
        </p:txBody>
      </p:sp>
      <p:sp>
        <p:nvSpPr>
          <p:cNvPr id="28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1" y="4419702"/>
            <a:ext cx="3791938" cy="1526400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9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0" y="2844000"/>
            <a:ext cx="3791938" cy="1138576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0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AB22D4-911A-43C7-BC21-9A59E26B8C3F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A49406-DF47-49D3-9C4C-4998E8A03CC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1E3207-0235-4FF2-A11A-87CF19B14A3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8501F36-5001-4ECF-B5D1-7F578ABFA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162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rechts/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8403238" y="2841058"/>
            <a:ext cx="3791937" cy="1512518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2" name="Rechteck 11"/>
          <p:cNvSpPr/>
          <p:nvPr userDrawn="1"/>
        </p:nvSpPr>
        <p:spPr bwMode="auto">
          <a:xfrm>
            <a:off x="1" y="1268707"/>
            <a:ext cx="8354175" cy="4682621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8403240" y="1268707"/>
            <a:ext cx="3791938" cy="1537556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431913" y="1268708"/>
            <a:ext cx="7876050" cy="4682621"/>
          </a:xfrm>
          <a:prstGeom prst="rect">
            <a:avLst/>
          </a:prstGeom>
        </p:spPr>
        <p:txBody>
          <a:bodyPr lIns="257126" tIns="54425" rIns="108850" bIns="54425" anchor="ctr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400"/>
            </a:lvl1pPr>
            <a:lvl2pPr>
              <a:spcBef>
                <a:spcPts val="714"/>
              </a:spcBef>
              <a:spcAft>
                <a:spcPts val="714"/>
              </a:spcAft>
              <a:defRPr sz="2100"/>
            </a:lvl2pPr>
            <a:lvl3pPr>
              <a:spcBef>
                <a:spcPts val="714"/>
              </a:spcBef>
              <a:spcAft>
                <a:spcPts val="714"/>
              </a:spcAft>
              <a:defRPr sz="1900"/>
            </a:lvl3pPr>
            <a:lvl4pPr>
              <a:spcBef>
                <a:spcPts val="714"/>
              </a:spcBef>
              <a:spcAft>
                <a:spcPts val="714"/>
              </a:spcAft>
              <a:defRPr sz="1700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8403240" y="4403819"/>
            <a:ext cx="3791938" cy="1537556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8403239" y="2841058"/>
            <a:ext cx="3791938" cy="1537556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4E8B210-3251-4322-B3CB-34059736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F316DDA-D551-4553-940E-9E726F07600F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0CCD43-C504-44F1-820E-7D1B09C5C28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4D2CFC-7874-4DD2-83A5-7D8827DF2A9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739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abild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1" y="1268708"/>
            <a:ext cx="12195175" cy="2574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DDDDDD"/>
              </a:solidFill>
              <a:cs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431912" y="1268709"/>
            <a:ext cx="11236075" cy="2592987"/>
          </a:xfrm>
          <a:prstGeom prst="rect">
            <a:avLst/>
          </a:prstGeom>
        </p:spPr>
        <p:txBody>
          <a:bodyPr lIns="257126" tIns="54425" rIns="108850" bIns="54425" anchor="ctr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rgbClr val="4D4D4D"/>
                </a:solidFill>
              </a:defRPr>
            </a:lvl2pPr>
            <a:lvl3pPr>
              <a:defRPr sz="19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1"/>
          </p:nvPr>
        </p:nvSpPr>
        <p:spPr>
          <a:xfrm>
            <a:off x="0" y="3896103"/>
            <a:ext cx="12212113" cy="2052475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08CB0B1-3053-4066-B733-C4EBC2CD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1CA85F-9036-4320-B07A-7C40C13047A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82D46B-AB78-4005-AFFF-596CCDFB82D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436ADF-453A-4181-905C-FF7B2B7DCF9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00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males Panoramabild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1" y="1268707"/>
            <a:ext cx="12195175" cy="2952684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DDDDDD"/>
              </a:solidFill>
              <a:cs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431912" y="1268709"/>
            <a:ext cx="11236075" cy="2592987"/>
          </a:xfrm>
          <a:prstGeom prst="rect">
            <a:avLst/>
          </a:prstGeom>
        </p:spPr>
        <p:txBody>
          <a:bodyPr lIns="257126" tIns="54425" rIns="108850" bIns="54425" anchor="ctr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rgbClr val="4D4D4D"/>
                </a:solidFill>
              </a:defRPr>
            </a:lvl2pPr>
            <a:lvl3pPr>
              <a:defRPr sz="19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1"/>
          </p:nvPr>
        </p:nvSpPr>
        <p:spPr>
          <a:xfrm>
            <a:off x="0" y="4256185"/>
            <a:ext cx="12212113" cy="1692392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3ED1FF0-A69E-4D5F-924B-4F628743C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3B6982-7100-40DA-88DC-EE146BB3609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AAA4B8-47E2-4773-A894-6E5A6EC7E59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FA6226-B02E-4795-A123-AE03149F6A4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340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 bwMode="auto">
          <a:xfrm>
            <a:off x="8403238" y="2841058"/>
            <a:ext cx="3791937" cy="1530354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8403240" y="1268707"/>
            <a:ext cx="3791938" cy="1537556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431913" y="1268708"/>
            <a:ext cx="7876050" cy="4682621"/>
          </a:xfrm>
          <a:prstGeom prst="rect">
            <a:avLst/>
          </a:prstGeom>
        </p:spPr>
        <p:txBody>
          <a:bodyPr lIns="257126" tIns="54425" rIns="108850" bIns="54425" anchor="ctr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400"/>
            </a:lvl1pPr>
            <a:lvl2pPr>
              <a:spcBef>
                <a:spcPts val="714"/>
              </a:spcBef>
              <a:spcAft>
                <a:spcPts val="714"/>
              </a:spcAft>
              <a:defRPr sz="2100"/>
            </a:lvl2pPr>
            <a:lvl3pPr>
              <a:spcBef>
                <a:spcPts val="714"/>
              </a:spcBef>
              <a:spcAft>
                <a:spcPts val="714"/>
              </a:spcAft>
              <a:defRPr sz="1900"/>
            </a:lvl3pPr>
            <a:lvl4pPr>
              <a:spcBef>
                <a:spcPts val="714"/>
              </a:spcBef>
              <a:spcAft>
                <a:spcPts val="714"/>
              </a:spcAft>
              <a:defRPr sz="1700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8403240" y="4403819"/>
            <a:ext cx="3791938" cy="1537556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8403240" y="2841058"/>
            <a:ext cx="3791938" cy="1530354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43590893-4150-4B39-9D75-4FF8EE988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40273CCD-BA47-4975-94AE-A5F64ADAB0ED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15E7368B-04A2-48F0-B824-51ADB0DEB4E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B8A432F0-B357-4B8B-BBE1-B66D654BD76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344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1" y="2844000"/>
            <a:ext cx="3791938" cy="1530354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1" y="1268707"/>
            <a:ext cx="3791938" cy="1537556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3791938" y="1268708"/>
            <a:ext cx="7876050" cy="4682621"/>
          </a:xfrm>
          <a:prstGeom prst="rect">
            <a:avLst/>
          </a:prstGeom>
        </p:spPr>
        <p:txBody>
          <a:bodyPr lIns="257126" tIns="54425" rIns="108850" bIns="54425" anchor="ctr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400"/>
            </a:lvl1pPr>
            <a:lvl2pPr>
              <a:spcBef>
                <a:spcPts val="714"/>
              </a:spcBef>
              <a:spcAft>
                <a:spcPts val="714"/>
              </a:spcAft>
              <a:defRPr sz="2100"/>
            </a:lvl2pPr>
            <a:lvl3pPr>
              <a:spcBef>
                <a:spcPts val="714"/>
              </a:spcBef>
              <a:spcAft>
                <a:spcPts val="714"/>
              </a:spcAft>
              <a:defRPr sz="1900"/>
            </a:lvl3pPr>
            <a:lvl4pPr>
              <a:spcBef>
                <a:spcPts val="714"/>
              </a:spcBef>
              <a:spcAft>
                <a:spcPts val="714"/>
              </a:spcAft>
              <a:defRPr sz="1700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1" y="4414622"/>
            <a:ext cx="3791938" cy="1537556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1" y="2844659"/>
            <a:ext cx="3791938" cy="1377223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34429EE-62C5-475F-BD05-B4E7C93C9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7ED6C4-58B2-49D2-BC49-F4D4D19F9A9E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A09B6B-A019-4B84-B9DF-EB9EB6A59E8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1DA07E-5C10-4CDD-AF7D-6ADBF223D50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181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iebiger Inhalt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431914" y="1268708"/>
            <a:ext cx="11236075" cy="4682621"/>
          </a:xfrm>
          <a:prstGeom prst="rect">
            <a:avLst/>
          </a:prstGeom>
        </p:spPr>
        <p:txBody>
          <a:bodyPr lIns="257126" tIns="54425" rIns="108850" bIns="54425" anchor="ctr" anchorCtr="0"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D04A745-E4C1-4A1D-8276-E52903C57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6C9D8A-8218-4026-8EAF-A8676C1E20D9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336062-31FD-4D73-90B9-26ED1EACD0C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6E0D58-BC50-4F22-933E-548914B63E4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932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iebiger 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431914" y="1773609"/>
            <a:ext cx="11236075" cy="3817273"/>
          </a:xfrm>
          <a:prstGeom prst="rect">
            <a:avLst/>
          </a:prstGeom>
        </p:spPr>
        <p:txBody>
          <a:bodyPr lIns="257126" tIns="257126" rIns="108850" bIns="54425" anchor="ctr" anchorCtr="0"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2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1181407" y="1268708"/>
            <a:ext cx="10486581" cy="360445"/>
          </a:xfrm>
          <a:prstGeom prst="rect">
            <a:avLst/>
          </a:prstGeom>
        </p:spPr>
        <p:txBody>
          <a:bodyPr lIns="108850" tIns="54425" rIns="108850" bIns="54425"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Rechteck 12"/>
          <p:cNvSpPr/>
          <p:nvPr userDrawn="1"/>
        </p:nvSpPr>
        <p:spPr bwMode="auto">
          <a:xfrm>
            <a:off x="1" y="1268708"/>
            <a:ext cx="1181407" cy="360445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7"/>
          </p:nvPr>
        </p:nvSpPr>
        <p:spPr>
          <a:xfrm>
            <a:off x="431913" y="5590884"/>
            <a:ext cx="10486581" cy="360445"/>
          </a:xfrm>
          <a:prstGeom prst="rect">
            <a:avLst/>
          </a:prstGeom>
        </p:spPr>
        <p:txBody>
          <a:bodyPr lIns="107136" tIns="55711" rIns="108850" bIns="54425" anchor="b" anchorCtr="0">
            <a:normAutofit/>
          </a:bodyPr>
          <a:lstStyle>
            <a:lvl1pPr marL="0" indent="0">
              <a:buNone/>
              <a:defRPr sz="17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5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6DD025A-FA0C-42D9-AA35-BA8E3F652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3F7292-3489-4A92-AABA-2794AFE71EF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AB3A51-1C57-4A87-B57F-0B95EAF313E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8D3C22-D1B3-4597-A9E7-1C03364158B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602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1" y="1260292"/>
            <a:ext cx="12195175" cy="4681084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AD0A8F1-F305-4905-ACFD-B2F6F3E9C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DECD0E-C72F-4857-937A-2A0C0276ADB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9F2E72-94C2-4677-8646-C2DE12CBF0E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A9BF5F1-5B5E-4E62-98E0-B981F7C0E28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67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collage Varian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1" y="3626039"/>
            <a:ext cx="12195175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1" y="1268707"/>
            <a:ext cx="3791938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3841000" y="1268707"/>
            <a:ext cx="8354175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46AC5D8-9A10-4837-ACE1-B5A12C25C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33608C-E674-41A3-8F8B-D4C076940EB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96D2FEB-4D8D-4244-B865-598C4470F8A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9DCC9DB-3AD8-417E-9FB6-0E24B6978F9A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53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nddesign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431914" y="1268708"/>
            <a:ext cx="11236075" cy="4682621"/>
          </a:xfrm>
          <a:prstGeom prst="rect">
            <a:avLst/>
          </a:prstGeom>
        </p:spPr>
        <p:txBody>
          <a:bodyPr lIns="257126" tIns="54425" rIns="108850" bIns="54425" anchor="ctr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0CC31F-88F8-44B9-9BEC-0E8A9C2DEC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Seminar 20XX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1FF868-3FEA-4B2E-A55E-AD12BBEAB27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&lt;student name&gt;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D67EED-0E5E-46E2-BC4C-198E47B34C6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E5258297-B66B-4AB8-86BA-299A0EC8C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3188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collage Varian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8403238" y="3626039"/>
            <a:ext cx="3791937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1" y="1268707"/>
            <a:ext cx="3791938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3841000" y="1268707"/>
            <a:ext cx="8354175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Bildplatzhalter 12"/>
          <p:cNvSpPr>
            <a:spLocks noGrp="1"/>
          </p:cNvSpPr>
          <p:nvPr>
            <p:ph type="pic" sz="quarter" idx="18"/>
          </p:nvPr>
        </p:nvSpPr>
        <p:spPr>
          <a:xfrm>
            <a:off x="1" y="3626039"/>
            <a:ext cx="8354175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51D5674-E8BC-4ECE-B306-892572C74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3A3F3B-C624-4DEF-BEF1-818ED67AB30C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C40484E-11AF-4268-A494-AB9798A47A5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E0F1223-24BF-4CCB-A628-F8830EB7DF64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801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collage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1" y="3626039"/>
            <a:ext cx="12195175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8403239" y="1268707"/>
            <a:ext cx="3791938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1" y="1268707"/>
            <a:ext cx="8354175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236B52E-BB13-454F-A5D9-850C0242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AE7517-1D40-41AB-B673-68E64D2AFA55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155FDA4-BD1C-44F6-98A8-3A118E47569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4AF9D32-64F4-4C14-86BB-36D406C704F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330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collage Varian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1" y="3626039"/>
            <a:ext cx="3791938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8403239" y="1268707"/>
            <a:ext cx="3791938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1" y="1268707"/>
            <a:ext cx="8354175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Bildplatzhalter 12"/>
          <p:cNvSpPr>
            <a:spLocks noGrp="1"/>
          </p:cNvSpPr>
          <p:nvPr>
            <p:ph type="pic" sz="quarter" idx="18"/>
          </p:nvPr>
        </p:nvSpPr>
        <p:spPr>
          <a:xfrm>
            <a:off x="3841000" y="3626039"/>
            <a:ext cx="8354175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914742D-01A3-4213-AA70-CB182C16C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F62DB-BA63-4DA2-A28C-9903F0F0BC2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4A2E12A5-B10C-4104-A9F4-227D6000EC4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9D8AC21-8F9A-4E18-9CAB-D02100E71D9D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634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collag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1" y="3626039"/>
            <a:ext cx="12195175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8403239" y="1268706"/>
            <a:ext cx="3791938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 bwMode="auto">
          <a:xfrm>
            <a:off x="1" y="1268706"/>
            <a:ext cx="8354175" cy="2322538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/>
          </p:nvPr>
        </p:nvSpPr>
        <p:spPr>
          <a:xfrm>
            <a:off x="431546" y="1268707"/>
            <a:ext cx="7922630" cy="2322537"/>
          </a:xfrm>
          <a:prstGeom prst="rect">
            <a:avLst/>
          </a:prstGeom>
        </p:spPr>
        <p:txBody>
          <a:bodyPr lIns="257126" tIns="54425" rIns="257126" bIns="54425" anchor="ctr" anchorCtr="0"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E2438B4-3354-4943-B424-1F03FE894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1A7CD54-B194-4180-9303-9E4869FE6DA3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90A5A1F4-F77D-47C0-8A64-2E1DCFA5804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6ABC4DB-F4FE-4DB9-B5E0-A54EFADB0BB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4421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collage Varian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1" y="3626039"/>
            <a:ext cx="12195175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8162126" y="1268707"/>
            <a:ext cx="4033050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-1" y="1268707"/>
            <a:ext cx="4033050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8"/>
          </p:nvPr>
        </p:nvSpPr>
        <p:spPr>
          <a:xfrm>
            <a:off x="4081063" y="1268706"/>
            <a:ext cx="4033050" cy="2322538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723216C-559B-44FB-94BA-CDC75C145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6EACC8-E170-4A30-9ECD-EFB11007EDD0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CCF58D11-AB06-4933-A68F-38D5853C1CC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C60A621-5789-4290-851A-3DD28D4ACE6D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61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links - 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3791939" y="1629153"/>
            <a:ext cx="8403237" cy="3961730"/>
          </a:xfrm>
          <a:prstGeom prst="rect">
            <a:avLst/>
          </a:prstGeom>
          <a:solidFill>
            <a:srgbClr val="DDDDDD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DDDDDD"/>
              </a:solidFill>
              <a:cs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3791940" y="1629153"/>
            <a:ext cx="7876050" cy="3961730"/>
          </a:xfrm>
          <a:prstGeom prst="rect">
            <a:avLst/>
          </a:prstGeom>
        </p:spPr>
        <p:txBody>
          <a:bodyPr lIns="257126" tIns="54425" rIns="108850" bIns="54425" anchor="ctr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2" y="1629153"/>
            <a:ext cx="3744975" cy="3961731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CDFC386-3035-4ADE-8E9B-3CACFE0A490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BB7EE35-3364-4A16-88A9-A043BEA34B1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2F61728-AB34-4EEE-9A71-2F8DE84EE83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38A29BC4-0D7B-4BF8-B3B5-95726AD41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04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ges Bild links - 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3791939" y="1268708"/>
            <a:ext cx="8403237" cy="4682621"/>
          </a:xfrm>
          <a:prstGeom prst="rect">
            <a:avLst/>
          </a:prstGeom>
          <a:solidFill>
            <a:srgbClr val="DDDDDD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DDDDDD"/>
              </a:solidFill>
              <a:cs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3791940" y="1268708"/>
            <a:ext cx="7876050" cy="4682621"/>
          </a:xfrm>
          <a:prstGeom prst="rect">
            <a:avLst/>
          </a:prstGeom>
        </p:spPr>
        <p:txBody>
          <a:bodyPr lIns="257126" tIns="54425" rIns="108850" bIns="54425" anchor="ctr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rgbClr val="4D4D4D"/>
                </a:solidFill>
              </a:defRPr>
            </a:lvl2pPr>
            <a:lvl3pPr>
              <a:defRPr sz="19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2" y="1268707"/>
            <a:ext cx="3744975" cy="4682621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687267-CEFE-4771-AFD6-8B90C3F39D2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919B20-C1DA-4465-9FB1-7AA0220D747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102550-041F-48FC-87D5-3F467A79111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B61568D2-C63A-440A-BB13-1C3F80B1B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3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rechts - 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1" y="1629153"/>
            <a:ext cx="8403238" cy="396173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7126" tIns="55711" rIns="257126" bIns="55711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DDDDDD"/>
              </a:solidFill>
              <a:cs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431913" y="1638680"/>
            <a:ext cx="7970531" cy="3961730"/>
          </a:xfrm>
          <a:prstGeom prst="rect">
            <a:avLst/>
          </a:prstGeom>
        </p:spPr>
        <p:txBody>
          <a:bodyPr lIns="257126" tIns="54425" rIns="257126" bIns="54425" anchor="ctr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8450200" y="1629153"/>
            <a:ext cx="3744975" cy="3961731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DC8F9EE-67FC-4C03-ACA2-DC22C8101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EE2AE7-6EB5-4486-85D7-BC670F015C4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8D5FC9-2859-4AAD-AA08-CB65746FDF9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F5B8A7-8A86-467D-8676-5407672432F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0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ges Bild rechts - 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1" y="1268708"/>
            <a:ext cx="8403238" cy="4682621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7126" tIns="55711" rIns="257126" bIns="55711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DDDDDD"/>
              </a:solidFill>
              <a:cs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431913" y="1268708"/>
            <a:ext cx="7970531" cy="4682620"/>
          </a:xfrm>
          <a:prstGeom prst="rect">
            <a:avLst/>
          </a:prstGeom>
        </p:spPr>
        <p:txBody>
          <a:bodyPr lIns="257126" tIns="54425" rIns="257126" bIns="54425" anchor="ctr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rgbClr val="4D4D4D"/>
                </a:solidFill>
              </a:defRPr>
            </a:lvl2pPr>
            <a:lvl3pPr>
              <a:defRPr sz="19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8450200" y="1268707"/>
            <a:ext cx="3744975" cy="4682621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083BE5-72D4-43DF-8800-4FC6122FF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34A5A3-479F-486F-B8B9-751F57D7B08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6CFC47-62F5-4135-A60C-70308F024B3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9EA565-57E2-48BF-8A8A-142727D1E35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36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 mit 3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8979123" y="3175935"/>
            <a:ext cx="1824213" cy="1368317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6" name="Rechteck 15"/>
          <p:cNvSpPr/>
          <p:nvPr userDrawn="1"/>
        </p:nvSpPr>
        <p:spPr bwMode="auto">
          <a:xfrm>
            <a:off x="10850826" y="1773227"/>
            <a:ext cx="1344350" cy="1368317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8979122" y="1771611"/>
            <a:ext cx="1824475" cy="1368317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 sz="14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1200464" y="1773227"/>
            <a:ext cx="7202776" cy="1368469"/>
          </a:xfrm>
          <a:prstGeom prst="rect">
            <a:avLst/>
          </a:prstGeom>
        </p:spPr>
        <p:txBody>
          <a:bodyPr lIns="257126" tIns="257126" rIns="257126" bIns="257126" anchor="ctr" anchorCtr="0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2100"/>
            </a:lvl1pPr>
            <a:lvl2pPr marL="544251" indent="0" algn="r">
              <a:spcBef>
                <a:spcPts val="0"/>
              </a:spcBef>
              <a:spcAft>
                <a:spcPts val="0"/>
              </a:spcAft>
              <a:buNone/>
              <a:defRPr sz="1900" i="1">
                <a:solidFill>
                  <a:schemeClr val="bg2"/>
                </a:solidFill>
              </a:defRPr>
            </a:lvl2pPr>
            <a:lvl3pPr>
              <a:spcBef>
                <a:spcPts val="714"/>
              </a:spcBef>
              <a:spcAft>
                <a:spcPts val="714"/>
              </a:spcAft>
              <a:defRPr sz="1700"/>
            </a:lvl3pPr>
            <a:lvl4pPr>
              <a:spcBef>
                <a:spcPts val="714"/>
              </a:spcBef>
              <a:spcAft>
                <a:spcPts val="714"/>
              </a:spcAft>
              <a:defRPr sz="1700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/>
          </p:nvPr>
        </p:nvSpPr>
        <p:spPr>
          <a:xfrm>
            <a:off x="1181408" y="1268708"/>
            <a:ext cx="6355888" cy="360445"/>
          </a:xfrm>
          <a:prstGeom prst="rect">
            <a:avLst/>
          </a:prstGeom>
        </p:spPr>
        <p:txBody>
          <a:bodyPr lIns="108850" tIns="54425" rIns="108850" bIns="54425"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8978861" y="3169785"/>
            <a:ext cx="1824475" cy="1368317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 sz="14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0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8979122" y="4583862"/>
            <a:ext cx="1824475" cy="1368317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 sz="14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1" y="1268708"/>
            <a:ext cx="1181407" cy="360445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32" name="Textplatzhalter 16"/>
          <p:cNvSpPr>
            <a:spLocks noGrp="1"/>
          </p:cNvSpPr>
          <p:nvPr>
            <p:ph type="body" sz="quarter" idx="15"/>
          </p:nvPr>
        </p:nvSpPr>
        <p:spPr>
          <a:xfrm>
            <a:off x="1200464" y="3141695"/>
            <a:ext cx="7202776" cy="1441164"/>
          </a:xfrm>
          <a:prstGeom prst="rect">
            <a:avLst/>
          </a:prstGeom>
        </p:spPr>
        <p:txBody>
          <a:bodyPr lIns="257126" tIns="257126" rIns="257126" bIns="257126" anchor="ctr" anchorCtr="0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2100"/>
            </a:lvl1pPr>
            <a:lvl2pPr marL="544251" indent="0" algn="r">
              <a:spcBef>
                <a:spcPts val="0"/>
              </a:spcBef>
              <a:spcAft>
                <a:spcPts val="0"/>
              </a:spcAft>
              <a:buNone/>
              <a:defRPr sz="1900" i="1">
                <a:solidFill>
                  <a:schemeClr val="bg2"/>
                </a:solidFill>
              </a:defRPr>
            </a:lvl2pPr>
            <a:lvl3pPr>
              <a:spcBef>
                <a:spcPts val="714"/>
              </a:spcBef>
              <a:spcAft>
                <a:spcPts val="714"/>
              </a:spcAft>
              <a:defRPr sz="1700"/>
            </a:lvl3pPr>
            <a:lvl4pPr>
              <a:spcBef>
                <a:spcPts val="714"/>
              </a:spcBef>
              <a:spcAft>
                <a:spcPts val="714"/>
              </a:spcAft>
              <a:defRPr sz="1700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33" name="Textplatzhalter 16"/>
          <p:cNvSpPr>
            <a:spLocks noGrp="1"/>
          </p:cNvSpPr>
          <p:nvPr>
            <p:ph type="body" sz="quarter" idx="16"/>
          </p:nvPr>
        </p:nvSpPr>
        <p:spPr>
          <a:xfrm>
            <a:off x="1193649" y="4594695"/>
            <a:ext cx="7202776" cy="1368469"/>
          </a:xfrm>
          <a:prstGeom prst="rect">
            <a:avLst/>
          </a:prstGeom>
        </p:spPr>
        <p:txBody>
          <a:bodyPr lIns="257126" tIns="257126" rIns="257126" bIns="54425" anchor="ctr" anchorCtr="0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2100"/>
            </a:lvl1pPr>
            <a:lvl2pPr marL="544251" indent="0" algn="r">
              <a:spcBef>
                <a:spcPts val="0"/>
              </a:spcBef>
              <a:spcAft>
                <a:spcPts val="0"/>
              </a:spcAft>
              <a:buNone/>
              <a:defRPr sz="1900" i="1">
                <a:solidFill>
                  <a:schemeClr val="bg2"/>
                </a:solidFill>
              </a:defRPr>
            </a:lvl2pPr>
            <a:lvl3pPr>
              <a:spcBef>
                <a:spcPts val="714"/>
              </a:spcBef>
              <a:spcAft>
                <a:spcPts val="714"/>
              </a:spcAft>
              <a:defRPr sz="1700"/>
            </a:lvl3pPr>
            <a:lvl4pPr>
              <a:spcBef>
                <a:spcPts val="714"/>
              </a:spcBef>
              <a:spcAft>
                <a:spcPts val="714"/>
              </a:spcAft>
              <a:defRPr sz="1700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38" name="Rechteck 37"/>
          <p:cNvSpPr/>
          <p:nvPr userDrawn="1"/>
        </p:nvSpPr>
        <p:spPr bwMode="auto">
          <a:xfrm>
            <a:off x="10850826" y="4583012"/>
            <a:ext cx="1344350" cy="1368317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21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0B06F2A-9255-41DF-8C3E-AC64175DA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AA8941-625C-422B-B643-8E31DDB8360D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FA79AD-237F-4760-A9FA-67E305FD63D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DD51BD-7C85-4D4F-9FF9-94214128997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07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 bwMode="auto">
          <a:xfrm>
            <a:off x="0" y="1268706"/>
            <a:ext cx="6073582" cy="4682622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7126" tIns="55711" rIns="257126" bIns="55711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6121593" y="1268707"/>
            <a:ext cx="6073582" cy="4682622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31913" y="1268708"/>
            <a:ext cx="5642386" cy="4682621"/>
          </a:xfrm>
          <a:prstGeom prst="rect">
            <a:avLst/>
          </a:prstGeom>
        </p:spPr>
        <p:txBody>
          <a:bodyPr lIns="257126" tIns="257126" rIns="257126" bIns="54425" anchor="t" anchorCtr="0">
            <a:normAutofit/>
          </a:bodyPr>
          <a:lstStyle>
            <a:lvl1pPr marL="408188" indent="-408188">
              <a:buFont typeface="Arial" panose="020B0604020202020204" pitchFamily="34" charset="0"/>
              <a:buChar char="•"/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127682" y="1260768"/>
            <a:ext cx="5540307" cy="4682621"/>
          </a:xfrm>
          <a:prstGeom prst="rect">
            <a:avLst/>
          </a:prstGeom>
        </p:spPr>
        <p:txBody>
          <a:bodyPr lIns="257126" tIns="257126" rIns="0" bIns="54425" anchor="t" anchorCtr="0">
            <a:normAutofit/>
          </a:bodyPr>
          <a:lstStyle>
            <a:lvl1pPr marL="408188" indent="-408188">
              <a:buFont typeface="Arial" panose="020B0604020202020204" pitchFamily="34" charset="0"/>
              <a:buChar char="•"/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4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5FFBDD-57C1-4C7C-A60C-D06F3944F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85E919E-879C-427C-9DA2-6B7A9D8D7E2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3AD4436-9783-4526-ACD7-3D9D0C272FB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4839BE-E185-4355-B9A8-3E1991049F2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028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rechts + gra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8403240" y="1629153"/>
            <a:ext cx="3791938" cy="2196145"/>
          </a:xfrm>
          <a:prstGeom prst="rect">
            <a:avLst/>
          </a:prstGeom>
        </p:spPr>
        <p:txBody>
          <a:bodyPr lIns="108850" tIns="54425" rIns="108850" bIns="54425"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431913" y="1629153"/>
            <a:ext cx="7971326" cy="3961730"/>
          </a:xfrm>
          <a:prstGeom prst="rect">
            <a:avLst/>
          </a:prstGeom>
        </p:spPr>
        <p:txBody>
          <a:bodyPr lIns="257126" tIns="257126" rIns="257126" bIns="54425" anchor="ctr" anchorCtr="0">
            <a:normAutofit/>
          </a:bodyPr>
          <a:lstStyle>
            <a:lvl1pPr algn="l">
              <a:spcBef>
                <a:spcPts val="714"/>
              </a:spcBef>
              <a:spcAft>
                <a:spcPts val="714"/>
              </a:spcAft>
              <a:defRPr sz="2400"/>
            </a:lvl1pPr>
            <a:lvl2pPr algn="l">
              <a:spcBef>
                <a:spcPts val="714"/>
              </a:spcBef>
              <a:spcAft>
                <a:spcPts val="714"/>
              </a:spcAft>
              <a:defRPr sz="2100"/>
            </a:lvl2pPr>
            <a:lvl3pPr algn="l">
              <a:spcBef>
                <a:spcPts val="714"/>
              </a:spcBef>
              <a:spcAft>
                <a:spcPts val="714"/>
              </a:spcAft>
              <a:defRPr sz="1900"/>
            </a:lvl3pPr>
            <a:lvl4pPr algn="l">
              <a:spcBef>
                <a:spcPts val="714"/>
              </a:spcBef>
              <a:spcAft>
                <a:spcPts val="714"/>
              </a:spcAft>
              <a:defRPr sz="1700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4" name="Rechteck 3"/>
          <p:cNvSpPr/>
          <p:nvPr userDrawn="1"/>
        </p:nvSpPr>
        <p:spPr bwMode="auto">
          <a:xfrm>
            <a:off x="8403238" y="3861694"/>
            <a:ext cx="3791937" cy="1729188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8" name="Rechteck 17"/>
          <p:cNvSpPr/>
          <p:nvPr userDrawn="1"/>
        </p:nvSpPr>
        <p:spPr bwMode="auto">
          <a:xfrm>
            <a:off x="1" y="1268708"/>
            <a:ext cx="1181407" cy="360445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136" tIns="55711" rIns="107136" bIns="55711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de-DE" sz="2100" dirty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19" name="Textplatzhalter 12"/>
          <p:cNvSpPr>
            <a:spLocks noGrp="1"/>
          </p:cNvSpPr>
          <p:nvPr>
            <p:ph type="body" sz="quarter" idx="15"/>
          </p:nvPr>
        </p:nvSpPr>
        <p:spPr>
          <a:xfrm>
            <a:off x="1181408" y="1268708"/>
            <a:ext cx="6355888" cy="360445"/>
          </a:xfrm>
          <a:prstGeom prst="rect">
            <a:avLst/>
          </a:prstGeom>
        </p:spPr>
        <p:txBody>
          <a:bodyPr lIns="108850" tIns="54425" rIns="108850" bIns="54425"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Line 8"/>
          <p:cNvSpPr>
            <a:spLocks noChangeShapeType="1"/>
          </p:cNvSpPr>
          <p:nvPr userDrawn="1"/>
        </p:nvSpPr>
        <p:spPr bwMode="auto">
          <a:xfrm>
            <a:off x="340873" y="682785"/>
            <a:ext cx="8350015" cy="16871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D23B3DA-F733-406A-966C-5FC440E0E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F2A326-D90E-46E4-A3A4-040DCAAEA49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8E52F88-0100-46F8-9810-E88B972C4828}" type="datetime4">
              <a:rPr lang="en-GB" smtClean="0"/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 August 2024</a:t>
            </a:fld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C7226B2-832C-4730-B5CD-CB775CFFB00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/>
              <a:t>University of Passau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161C43-7428-40C2-86EB-FA66FB9A412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80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hyperlink" Target="https://www.uni-passau.de/en" TargetMode="Externa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693462" y="6445493"/>
            <a:ext cx="6904277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432000" y="6445493"/>
            <a:ext cx="2302309" cy="360083"/>
          </a:xfrm>
          <a:prstGeom prst="rect">
            <a:avLst/>
          </a:prstGeom>
        </p:spPr>
        <p:txBody>
          <a:bodyPr vert="horz" lIns="107136" tIns="54425" rIns="108850" bIns="54425" rtlCol="0" anchor="ctr"/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10947801" y="6445493"/>
            <a:ext cx="720187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32113" y="176441"/>
            <a:ext cx="8637449" cy="507718"/>
          </a:xfrm>
          <a:prstGeom prst="rect">
            <a:avLst/>
          </a:prstGeom>
        </p:spPr>
        <p:txBody>
          <a:bodyPr vert="horz" lIns="108850" tIns="54425" rIns="108850" bIns="54425" rtlCol="0" anchor="b" anchorCtr="0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pic>
        <p:nvPicPr>
          <p:cNvPr id="8" name="Grafik 7" descr="Logo of the University of Passau">
            <a:hlinkClick r:id="rId26"/>
          </p:cNvPr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3931" y="317807"/>
            <a:ext cx="2474057" cy="76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928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hf hdr="0"/>
  <p:txStyles>
    <p:titleStyle>
      <a:lvl1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2600" b="1" i="1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2pPr>
      <a:lvl3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3pPr>
      <a:lvl4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4pPr>
      <a:lvl5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5pPr>
      <a:lvl6pPr marL="544251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6pPr>
      <a:lvl7pPr marL="1088502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7pPr>
      <a:lvl8pPr marL="1632753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8pPr>
      <a:lvl9pPr marL="2177004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9pPr>
    </p:titleStyle>
    <p:bodyStyle>
      <a:lvl1pPr marL="408188" indent="-408188" algn="l" rtl="0" eaLnBrk="1" fontAlgn="base" hangingPunct="1">
        <a:spcBef>
          <a:spcPct val="20000"/>
        </a:spcBef>
        <a:spcAft>
          <a:spcPct val="0"/>
        </a:spcAft>
        <a:buChar char="•"/>
        <a:defRPr sz="2900">
          <a:solidFill>
            <a:srgbClr val="4D4D4D"/>
          </a:solidFill>
          <a:latin typeface="+mn-lt"/>
          <a:ea typeface="+mn-ea"/>
          <a:cs typeface="+mn-cs"/>
        </a:defRPr>
      </a:lvl1pPr>
      <a:lvl2pPr marL="884408" indent="-340157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4D4D4D"/>
          </a:solidFill>
          <a:latin typeface="+mn-lt"/>
        </a:defRPr>
      </a:lvl2pPr>
      <a:lvl3pPr marL="1360627" indent="-272125" algn="l" rtl="0" eaLnBrk="1" fontAlgn="base" hangingPunct="1">
        <a:spcBef>
          <a:spcPct val="20000"/>
        </a:spcBef>
        <a:spcAft>
          <a:spcPct val="0"/>
        </a:spcAft>
        <a:buChar char="•"/>
        <a:defRPr sz="2900">
          <a:solidFill>
            <a:srgbClr val="4D4D4D"/>
          </a:solidFill>
          <a:latin typeface="+mn-lt"/>
        </a:defRPr>
      </a:lvl3pPr>
      <a:lvl4pPr marL="1904878" indent="-272125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rgbClr val="4D4D4D"/>
          </a:solidFill>
          <a:latin typeface="+mn-lt"/>
        </a:defRPr>
      </a:lvl4pPr>
      <a:lvl5pPr marL="2449129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5pPr>
      <a:lvl6pPr marL="2993380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6pPr>
      <a:lvl7pPr marL="3537631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7pPr>
      <a:lvl8pPr marL="4081882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8pPr>
      <a:lvl9pPr marL="4626132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489277" y="1773650"/>
            <a:ext cx="11178711" cy="1007588"/>
          </a:xfrm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&lt;title&gt;</a:t>
            </a:r>
          </a:p>
          <a:p>
            <a:r>
              <a:rPr lang="en-US" sz="2600" dirty="0"/>
              <a:t>&lt;subtitle&gt;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4945160" y="5590883"/>
            <a:ext cx="4968851" cy="863800"/>
          </a:xfrm>
        </p:spPr>
        <p:txBody>
          <a:bodyPr/>
          <a:lstStyle/>
          <a:p>
            <a:r>
              <a:rPr lang="en-US" sz="2200" dirty="0"/>
              <a:t>&lt;student name&gt;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6B3B283A-EB3E-07B4-88C0-31A69AAC9A8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5339" y="2891987"/>
            <a:ext cx="4110743" cy="2708063"/>
          </a:xfrm>
          <a:prstGeom prst="round2SameRect">
            <a:avLst/>
          </a:prstGeom>
        </p:spPr>
      </p:pic>
      <p:pic>
        <p:nvPicPr>
          <p:cNvPr id="32" name="Picture 34">
            <a:extLst>
              <a:ext uri="{FF2B5EF4-FFF2-40B4-BE49-F238E27FC236}">
                <a16:creationId xmlns:a16="http://schemas.microsoft.com/office/drawing/2014/main" id="{B63677D3-79D7-FFBF-19A7-045E83BAFAB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9277" y="2891987"/>
            <a:ext cx="4090559" cy="2708064"/>
          </a:xfrm>
          <a:prstGeom prst="round2DiagRect">
            <a:avLst>
              <a:gd name="adj1" fmla="val 0"/>
              <a:gd name="adj2" fmla="val 17819"/>
            </a:avLst>
          </a:prstGeom>
          <a:ln w="28575">
            <a:solidFill>
              <a:sysClr val="window" lastClr="FFFFFF"/>
            </a:solidFill>
          </a:ln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C5531B56-E63D-75D1-0477-47E572B5A00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3437" y="2891987"/>
            <a:ext cx="3982854" cy="2712561"/>
          </a:xfrm>
          <a:prstGeom prst="rect">
            <a:avLst/>
          </a:prstGeom>
          <a:ln w="28575">
            <a:solidFill>
              <a:sysClr val="window" lastClr="FFFFFF"/>
            </a:solidFill>
          </a:ln>
        </p:spPr>
      </p:pic>
    </p:spTree>
    <p:extLst>
      <p:ext uri="{BB962C8B-B14F-4D97-AF65-F5344CB8AC3E}">
        <p14:creationId xmlns:p14="http://schemas.microsoft.com/office/powerpoint/2010/main" val="113582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1C918225-938E-3231-2724-EE9DF7F34A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3D94F9-9617-D2C6-4B2B-CF893FFD745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Date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2D93A0B-FD30-E7C6-9049-837BBDC2878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&lt;student name&gt;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7294F7-7220-DEAD-EB46-3B2C174E5BA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87B62C68-9726-E0A4-F040-3DC18D4C4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76040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 Uni allgemein">
  <a:themeElements>
    <a:clrScheme name="Universität Passau">
      <a:dk1>
        <a:srgbClr val="7F7F7F"/>
      </a:dk1>
      <a:lt1>
        <a:srgbClr val="FFFFFF"/>
      </a:lt1>
      <a:dk2>
        <a:srgbClr val="4D4D4D"/>
      </a:dk2>
      <a:lt2>
        <a:srgbClr val="E5E5E5"/>
      </a:lt2>
      <a:accent1>
        <a:srgbClr val="F29400"/>
      </a:accent1>
      <a:accent2>
        <a:srgbClr val="E53138"/>
      </a:accent2>
      <a:accent3>
        <a:srgbClr val="006039"/>
      </a:accent3>
      <a:accent4>
        <a:srgbClr val="78D64B"/>
      </a:accent4>
      <a:accent5>
        <a:srgbClr val="702785"/>
      </a:accent5>
      <a:accent6>
        <a:srgbClr val="005AA1"/>
      </a:accent6>
      <a:hlink>
        <a:srgbClr val="F29400"/>
      </a:hlink>
      <a:folHlink>
        <a:srgbClr val="999F9E"/>
      </a:folHlink>
    </a:clrScheme>
    <a:fontScheme name="LehrstuhlInformationsmanagement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19050" cap="flat" cmpd="sng" algn="ctr">
          <a:solidFill>
            <a:srgbClr val="FF7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19050" cap="flat" cmpd="sng" algn="ctr">
          <a:solidFill>
            <a:srgbClr val="FF7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hrstuhlInformationsmanagemen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stuhlInformationsmanagement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8">
        <a:dk1>
          <a:srgbClr val="4D4D4D"/>
        </a:dk1>
        <a:lt1>
          <a:srgbClr val="FFFFFF"/>
        </a:lt1>
        <a:dk2>
          <a:srgbClr val="000064"/>
        </a:dk2>
        <a:lt2>
          <a:srgbClr val="000000"/>
        </a:lt2>
        <a:accent1>
          <a:srgbClr val="AAB8E6"/>
        </a:accent1>
        <a:accent2>
          <a:srgbClr val="C8001E"/>
        </a:accent2>
        <a:accent3>
          <a:srgbClr val="FFFFFF"/>
        </a:accent3>
        <a:accent4>
          <a:srgbClr val="404040"/>
        </a:accent4>
        <a:accent5>
          <a:srgbClr val="D2D8F0"/>
        </a:accent5>
        <a:accent6>
          <a:srgbClr val="B5001A"/>
        </a:accent6>
        <a:hlink>
          <a:srgbClr val="000066"/>
        </a:hlink>
        <a:folHlink>
          <a:srgbClr val="0000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9">
        <a:dk1>
          <a:srgbClr val="4D4D4D"/>
        </a:dk1>
        <a:lt1>
          <a:srgbClr val="FFFFFF"/>
        </a:lt1>
        <a:dk2>
          <a:srgbClr val="888D8C"/>
        </a:dk2>
        <a:lt2>
          <a:srgbClr val="000000"/>
        </a:lt2>
        <a:accent1>
          <a:srgbClr val="AAB8E6"/>
        </a:accent1>
        <a:accent2>
          <a:srgbClr val="C8001E"/>
        </a:accent2>
        <a:accent3>
          <a:srgbClr val="FFFFFF"/>
        </a:accent3>
        <a:accent4>
          <a:srgbClr val="404040"/>
        </a:accent4>
        <a:accent5>
          <a:srgbClr val="D2D8F0"/>
        </a:accent5>
        <a:accent6>
          <a:srgbClr val="B5001A"/>
        </a:accent6>
        <a:hlink>
          <a:srgbClr val="000066"/>
        </a:hlink>
        <a:folHlink>
          <a:srgbClr val="0000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10">
        <a:dk1>
          <a:srgbClr val="4D4D4D"/>
        </a:dk1>
        <a:lt1>
          <a:srgbClr val="FFFFFF"/>
        </a:lt1>
        <a:dk2>
          <a:srgbClr val="888D8C"/>
        </a:dk2>
        <a:lt2>
          <a:srgbClr val="000000"/>
        </a:lt2>
        <a:accent1>
          <a:srgbClr val="FF7F00"/>
        </a:accent1>
        <a:accent2>
          <a:srgbClr val="FF7F00"/>
        </a:accent2>
        <a:accent3>
          <a:srgbClr val="FFFFFF"/>
        </a:accent3>
        <a:accent4>
          <a:srgbClr val="404040"/>
        </a:accent4>
        <a:accent5>
          <a:srgbClr val="FFC0AA"/>
        </a:accent5>
        <a:accent6>
          <a:srgbClr val="E77200"/>
        </a:accent6>
        <a:hlink>
          <a:srgbClr val="4D4D4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Vorlage allgemein_16_9_EN.pptx" id="{942510D4-3016-4C4A-B0B3-809ABD88F8B5}" vid="{2A41FC9E-1EB2-411B-A140-2A7AFEACCFF7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Vorlage_allgemein_16_9_EN</Template>
  <TotalTime>0</TotalTime>
  <Words>17</Words>
  <Application>Microsoft Office PowerPoint</Application>
  <PresentationFormat>Benutzerdefiniert</PresentationFormat>
  <Paragraphs>7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Symbol</vt:lpstr>
      <vt:lpstr>Vorlage Uni allgemein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2024-01-19T06:47:56Z</dcterms:created>
  <dcterms:modified xsi:type="dcterms:W3CDTF">2024-08-12T13:39:29Z</dcterms:modified>
</cp:coreProperties>
</file>